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16800" cy="4846638"/>
  <p:notesSz cx="6858000" cy="9144000"/>
  <p:defaultTextStyle>
    <a:defPPr>
      <a:defRPr lang="en-US"/>
    </a:defPPr>
    <a:lvl1pPr marL="0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1pPr>
    <a:lvl2pPr marL="351085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2pPr>
    <a:lvl3pPr marL="702172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3pPr>
    <a:lvl4pPr marL="1053258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4pPr>
    <a:lvl5pPr marL="1404344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5pPr>
    <a:lvl6pPr marL="1755430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6pPr>
    <a:lvl7pPr marL="2106515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7pPr>
    <a:lvl8pPr marL="2457602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8pPr>
    <a:lvl9pPr marL="2808688" algn="l" defTabSz="702172" rtl="0" eaLnBrk="1" latinLnBrk="0" hangingPunct="1">
      <a:defRPr sz="13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793189"/>
            <a:ext cx="15087600" cy="1687348"/>
          </a:xfrm>
        </p:spPr>
        <p:txBody>
          <a:bodyPr anchor="b"/>
          <a:lstStyle>
            <a:lvl1pPr algn="ctr"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45607"/>
            <a:ext cx="15087600" cy="1170149"/>
          </a:xfrm>
        </p:spPr>
        <p:txBody>
          <a:bodyPr/>
          <a:lstStyle>
            <a:lvl1pPr marL="0" indent="0" algn="ctr">
              <a:buNone/>
              <a:defRPr sz="1696"/>
            </a:lvl1pPr>
            <a:lvl2pPr marL="323103" indent="0" algn="ctr">
              <a:buNone/>
              <a:defRPr sz="1413"/>
            </a:lvl2pPr>
            <a:lvl3pPr marL="646206" indent="0" algn="ctr">
              <a:buNone/>
              <a:defRPr sz="1272"/>
            </a:lvl3pPr>
            <a:lvl4pPr marL="969310" indent="0" algn="ctr">
              <a:buNone/>
              <a:defRPr sz="1131"/>
            </a:lvl4pPr>
            <a:lvl5pPr marL="1292413" indent="0" algn="ctr">
              <a:buNone/>
              <a:defRPr sz="1131"/>
            </a:lvl5pPr>
            <a:lvl6pPr marL="1615516" indent="0" algn="ctr">
              <a:buNone/>
              <a:defRPr sz="1131"/>
            </a:lvl6pPr>
            <a:lvl7pPr marL="1938619" indent="0" algn="ctr">
              <a:buNone/>
              <a:defRPr sz="1131"/>
            </a:lvl7pPr>
            <a:lvl8pPr marL="2261723" indent="0" algn="ctr">
              <a:buNone/>
              <a:defRPr sz="1131"/>
            </a:lvl8pPr>
            <a:lvl9pPr marL="2584826" indent="0" algn="ctr">
              <a:buNone/>
              <a:defRPr sz="113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258038"/>
            <a:ext cx="4337685" cy="4107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258038"/>
            <a:ext cx="12761595" cy="41073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208295"/>
            <a:ext cx="17350740" cy="2016066"/>
          </a:xfrm>
        </p:spPr>
        <p:txBody>
          <a:bodyPr anchor="b"/>
          <a:lstStyle>
            <a:lvl1pPr>
              <a:defRPr sz="4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3243434"/>
            <a:ext cx="17350740" cy="1060202"/>
          </a:xfrm>
        </p:spPr>
        <p:txBody>
          <a:bodyPr/>
          <a:lstStyle>
            <a:lvl1pPr marL="0" indent="0">
              <a:buNone/>
              <a:defRPr sz="1696">
                <a:solidFill>
                  <a:schemeClr val="tx1">
                    <a:tint val="75000"/>
                  </a:schemeClr>
                </a:solidFill>
              </a:defRPr>
            </a:lvl1pPr>
            <a:lvl2pPr marL="323103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2pPr>
            <a:lvl3pPr marL="646206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3pPr>
            <a:lvl4pPr marL="969310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4pPr>
            <a:lvl5pPr marL="129241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5pPr>
            <a:lvl6pPr marL="161551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6pPr>
            <a:lvl7pPr marL="1938619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7pPr>
            <a:lvl8pPr marL="226172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8pPr>
            <a:lvl9pPr marL="2584826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290193"/>
            <a:ext cx="8549640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290193"/>
            <a:ext cx="8549640" cy="3075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58039"/>
            <a:ext cx="17350740" cy="9367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188100"/>
            <a:ext cx="8510349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1770369"/>
            <a:ext cx="8510349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188100"/>
            <a:ext cx="8552260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1770369"/>
            <a:ext cx="8552260" cy="2603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23109"/>
            <a:ext cx="6488191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697827"/>
            <a:ext cx="10184130" cy="3444254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453991"/>
            <a:ext cx="6488191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323109"/>
            <a:ext cx="6488191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697827"/>
            <a:ext cx="10184130" cy="3444254"/>
          </a:xfrm>
        </p:spPr>
        <p:txBody>
          <a:bodyPr anchor="t"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453991"/>
            <a:ext cx="6488191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258039"/>
            <a:ext cx="17350740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290193"/>
            <a:ext cx="17350740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4492116"/>
            <a:ext cx="452628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8A1E-B637-4BD9-BE1A-0386C6BDEFE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4492116"/>
            <a:ext cx="678942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4492116"/>
            <a:ext cx="452628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9085-0D32-4274-8383-2F7E02128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6206" rtl="0" eaLnBrk="1" latinLnBrk="0" hangingPunct="1">
        <a:lnSpc>
          <a:spcPct val="90000"/>
        </a:lnSpc>
        <a:spcBef>
          <a:spcPct val="0"/>
        </a:spcBef>
        <a:buNone/>
        <a:defRPr sz="3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52" indent="-161552" algn="l" defTabSz="646206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65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0775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13086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06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17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274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637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36111" y="44513"/>
            <a:ext cx="19842197" cy="4757881"/>
            <a:chOff x="44670" y="44513"/>
            <a:chExt cx="19842197" cy="475788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1736" y="44514"/>
              <a:ext cx="5025131" cy="474282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984" y="44514"/>
              <a:ext cx="5427894" cy="474282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676" y="44514"/>
              <a:ext cx="4930198" cy="475788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20" y="44514"/>
              <a:ext cx="4410856" cy="475788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grpSp>
          <p:nvGrpSpPr>
            <p:cNvPr id="61" name="Group 60"/>
            <p:cNvGrpSpPr/>
            <p:nvPr/>
          </p:nvGrpSpPr>
          <p:grpSpPr>
            <a:xfrm>
              <a:off x="44670" y="44513"/>
              <a:ext cx="779769" cy="646331"/>
              <a:chOff x="117045" y="124909"/>
              <a:chExt cx="779769" cy="64633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17045" y="124909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3803" y="124909"/>
                <a:ext cx="7330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a.</a:t>
                </a:r>
                <a:endParaRPr lang="en-US" sz="36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524794" y="44513"/>
              <a:ext cx="569051" cy="584775"/>
              <a:chOff x="4908474" y="124908"/>
              <a:chExt cx="569051" cy="58477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08474" y="124909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55233" y="124908"/>
                <a:ext cx="52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423732" y="44513"/>
              <a:ext cx="627021" cy="584775"/>
              <a:chOff x="9740540" y="146701"/>
              <a:chExt cx="627021" cy="584775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740540" y="146701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787298" y="146701"/>
                <a:ext cx="5802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4861736" y="44514"/>
              <a:ext cx="658953" cy="584775"/>
              <a:chOff x="17785861" y="146701"/>
              <a:chExt cx="658953" cy="58477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785861" y="146701"/>
                <a:ext cx="470443" cy="510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832619" y="146701"/>
                <a:ext cx="6121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</a:t>
                </a:r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1563026" y="3569220"/>
              <a:ext cx="1802125" cy="103601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51929" y="3548616"/>
              <a:ext cx="18021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 = </a:t>
              </a:r>
              <a:r>
                <a:rPr lang="en-US" sz="3200" dirty="0" smtClean="0"/>
                <a:t>10s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Retrieval</a:t>
              </a:r>
              <a:endParaRPr lang="en-US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83298" y="2056008"/>
              <a:ext cx="19016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 = </a:t>
              </a:r>
              <a:r>
                <a:rPr lang="en-US" sz="3200" dirty="0" smtClean="0"/>
                <a:t>30s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Deploying</a:t>
              </a:r>
              <a:endParaRPr lang="en-US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092596" y="1999560"/>
              <a:ext cx="19505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 = </a:t>
              </a:r>
              <a:r>
                <a:rPr lang="en-US" sz="3200" dirty="0" smtClean="0"/>
                <a:t>35s</a:t>
              </a:r>
              <a:endParaRPr lang="en-US" sz="3200" dirty="0" smtClean="0"/>
            </a:p>
            <a:p>
              <a:pPr algn="ctr"/>
              <a:r>
                <a:rPr lang="en-US" sz="3200" dirty="0" smtClean="0"/>
                <a:t>Dropped</a:t>
              </a:r>
              <a:endParaRPr lang="en-US" sz="3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269550" y="1999560"/>
              <a:ext cx="22095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 = 50s</a:t>
              </a:r>
            </a:p>
            <a:p>
              <a:pPr algn="ctr"/>
              <a:r>
                <a:rPr lang="en-US" sz="3200" dirty="0" smtClean="0"/>
                <a:t>Landing</a:t>
              </a:r>
              <a:endParaRPr lang="en-US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513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2016-09-10T23:33:23Z</dcterms:created>
  <dcterms:modified xsi:type="dcterms:W3CDTF">2016-09-11T02:07:29Z</dcterms:modified>
</cp:coreProperties>
</file>