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</p:sldIdLst>
  <p:sldSz cx="4937125" cy="2835275"/>
  <p:notesSz cx="6858000" cy="9144000"/>
  <p:defaultTextStyle>
    <a:defPPr>
      <a:defRPr lang="en-US"/>
    </a:defPPr>
    <a:lvl1pPr marL="0" algn="l" defTabSz="861970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1pPr>
    <a:lvl2pPr marL="430983" algn="l" defTabSz="861970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2pPr>
    <a:lvl3pPr marL="861970" algn="l" defTabSz="861970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3pPr>
    <a:lvl4pPr marL="1292952" algn="l" defTabSz="861970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4pPr>
    <a:lvl5pPr marL="1723939" algn="l" defTabSz="861970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5pPr>
    <a:lvl6pPr marL="2154922" algn="l" defTabSz="861970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6pPr>
    <a:lvl7pPr marL="2585907" algn="l" defTabSz="861970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7pPr>
    <a:lvl8pPr marL="3016892" algn="l" defTabSz="861970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8pPr>
    <a:lvl9pPr marL="3447875" algn="l" defTabSz="861970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3" userDrawn="1">
          <p15:clr>
            <a:srgbClr val="A4A3A4"/>
          </p15:clr>
        </p15:guide>
        <p15:guide id="2" pos="15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00" d="100"/>
          <a:sy n="200" d="100"/>
        </p:scale>
        <p:origin x="672" y="106"/>
      </p:cViewPr>
      <p:guideLst>
        <p:guide orient="horz" pos="893"/>
        <p:guide pos="15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141" y="464014"/>
            <a:ext cx="3702844" cy="987096"/>
          </a:xfrm>
        </p:spPr>
        <p:txBody>
          <a:bodyPr anchor="b"/>
          <a:lstStyle>
            <a:lvl1pPr algn="ctr">
              <a:defRPr sz="242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141" y="1489176"/>
            <a:ext cx="3702844" cy="684535"/>
          </a:xfrm>
        </p:spPr>
        <p:txBody>
          <a:bodyPr/>
          <a:lstStyle>
            <a:lvl1pPr marL="0" indent="0" algn="ctr">
              <a:buNone/>
              <a:defRPr sz="972"/>
            </a:lvl1pPr>
            <a:lvl2pPr marL="185120" indent="0" algn="ctr">
              <a:buNone/>
              <a:defRPr sz="810"/>
            </a:lvl2pPr>
            <a:lvl3pPr marL="370241" indent="0" algn="ctr">
              <a:buNone/>
              <a:defRPr sz="729"/>
            </a:lvl3pPr>
            <a:lvl4pPr marL="555361" indent="0" algn="ctr">
              <a:buNone/>
              <a:defRPr sz="648"/>
            </a:lvl4pPr>
            <a:lvl5pPr marL="740481" indent="0" algn="ctr">
              <a:buNone/>
              <a:defRPr sz="648"/>
            </a:lvl5pPr>
            <a:lvl6pPr marL="925601" indent="0" algn="ctr">
              <a:buNone/>
              <a:defRPr sz="648"/>
            </a:lvl6pPr>
            <a:lvl7pPr marL="1110722" indent="0" algn="ctr">
              <a:buNone/>
              <a:defRPr sz="648"/>
            </a:lvl7pPr>
            <a:lvl8pPr marL="1295842" indent="0" algn="ctr">
              <a:buNone/>
              <a:defRPr sz="648"/>
            </a:lvl8pPr>
            <a:lvl9pPr marL="1480962" indent="0" algn="ctr">
              <a:buNone/>
              <a:defRPr sz="64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6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3130" y="150952"/>
            <a:ext cx="1064568" cy="2402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427" y="150952"/>
            <a:ext cx="3131989" cy="2402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5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8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56" y="706850"/>
            <a:ext cx="4258270" cy="1179395"/>
          </a:xfrm>
        </p:spPr>
        <p:txBody>
          <a:bodyPr anchor="b"/>
          <a:lstStyle>
            <a:lvl1pPr>
              <a:defRPr sz="242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856" y="1897403"/>
            <a:ext cx="4258270" cy="620216"/>
          </a:xfrm>
        </p:spPr>
        <p:txBody>
          <a:bodyPr/>
          <a:lstStyle>
            <a:lvl1pPr marL="0" indent="0">
              <a:buNone/>
              <a:defRPr sz="972">
                <a:solidFill>
                  <a:schemeClr val="tx1">
                    <a:tint val="75000"/>
                  </a:schemeClr>
                </a:solidFill>
              </a:defRPr>
            </a:lvl1pPr>
            <a:lvl2pPr marL="185120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2pPr>
            <a:lvl3pPr marL="370241" indent="0">
              <a:buNone/>
              <a:defRPr sz="729">
                <a:solidFill>
                  <a:schemeClr val="tx1">
                    <a:tint val="75000"/>
                  </a:schemeClr>
                </a:solidFill>
              </a:defRPr>
            </a:lvl3pPr>
            <a:lvl4pPr marL="555361" indent="0">
              <a:buNone/>
              <a:defRPr sz="648">
                <a:solidFill>
                  <a:schemeClr val="tx1">
                    <a:tint val="75000"/>
                  </a:schemeClr>
                </a:solidFill>
              </a:defRPr>
            </a:lvl4pPr>
            <a:lvl5pPr marL="740481" indent="0">
              <a:buNone/>
              <a:defRPr sz="648">
                <a:solidFill>
                  <a:schemeClr val="tx1">
                    <a:tint val="75000"/>
                  </a:schemeClr>
                </a:solidFill>
              </a:defRPr>
            </a:lvl5pPr>
            <a:lvl6pPr marL="925601" indent="0">
              <a:buNone/>
              <a:defRPr sz="648">
                <a:solidFill>
                  <a:schemeClr val="tx1">
                    <a:tint val="75000"/>
                  </a:schemeClr>
                </a:solidFill>
              </a:defRPr>
            </a:lvl6pPr>
            <a:lvl7pPr marL="1110722" indent="0">
              <a:buNone/>
              <a:defRPr sz="648">
                <a:solidFill>
                  <a:schemeClr val="tx1">
                    <a:tint val="75000"/>
                  </a:schemeClr>
                </a:solidFill>
              </a:defRPr>
            </a:lvl7pPr>
            <a:lvl8pPr marL="1295842" indent="0">
              <a:buNone/>
              <a:defRPr sz="648">
                <a:solidFill>
                  <a:schemeClr val="tx1">
                    <a:tint val="75000"/>
                  </a:schemeClr>
                </a:solidFill>
              </a:defRPr>
            </a:lvl8pPr>
            <a:lvl9pPr marL="1480962" indent="0">
              <a:buNone/>
              <a:defRPr sz="6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1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427" y="754761"/>
            <a:ext cx="2098278" cy="17989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9420" y="754761"/>
            <a:ext cx="2098278" cy="17989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0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071" y="150952"/>
            <a:ext cx="4258270" cy="5480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071" y="695036"/>
            <a:ext cx="2088635" cy="340627"/>
          </a:xfrm>
        </p:spPr>
        <p:txBody>
          <a:bodyPr anchor="b"/>
          <a:lstStyle>
            <a:lvl1pPr marL="0" indent="0">
              <a:buNone/>
              <a:defRPr sz="972" b="1"/>
            </a:lvl1pPr>
            <a:lvl2pPr marL="185120" indent="0">
              <a:buNone/>
              <a:defRPr sz="810" b="1"/>
            </a:lvl2pPr>
            <a:lvl3pPr marL="370241" indent="0">
              <a:buNone/>
              <a:defRPr sz="729" b="1"/>
            </a:lvl3pPr>
            <a:lvl4pPr marL="555361" indent="0">
              <a:buNone/>
              <a:defRPr sz="648" b="1"/>
            </a:lvl4pPr>
            <a:lvl5pPr marL="740481" indent="0">
              <a:buNone/>
              <a:defRPr sz="648" b="1"/>
            </a:lvl5pPr>
            <a:lvl6pPr marL="925601" indent="0">
              <a:buNone/>
              <a:defRPr sz="648" b="1"/>
            </a:lvl6pPr>
            <a:lvl7pPr marL="1110722" indent="0">
              <a:buNone/>
              <a:defRPr sz="648" b="1"/>
            </a:lvl7pPr>
            <a:lvl8pPr marL="1295842" indent="0">
              <a:buNone/>
              <a:defRPr sz="648" b="1"/>
            </a:lvl8pPr>
            <a:lvl9pPr marL="1480962" indent="0">
              <a:buNone/>
              <a:defRPr sz="64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071" y="1035663"/>
            <a:ext cx="2088635" cy="15233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420" y="695036"/>
            <a:ext cx="2098921" cy="340627"/>
          </a:xfrm>
        </p:spPr>
        <p:txBody>
          <a:bodyPr anchor="b"/>
          <a:lstStyle>
            <a:lvl1pPr marL="0" indent="0">
              <a:buNone/>
              <a:defRPr sz="972" b="1"/>
            </a:lvl1pPr>
            <a:lvl2pPr marL="185120" indent="0">
              <a:buNone/>
              <a:defRPr sz="810" b="1"/>
            </a:lvl2pPr>
            <a:lvl3pPr marL="370241" indent="0">
              <a:buNone/>
              <a:defRPr sz="729" b="1"/>
            </a:lvl3pPr>
            <a:lvl4pPr marL="555361" indent="0">
              <a:buNone/>
              <a:defRPr sz="648" b="1"/>
            </a:lvl4pPr>
            <a:lvl5pPr marL="740481" indent="0">
              <a:buNone/>
              <a:defRPr sz="648" b="1"/>
            </a:lvl5pPr>
            <a:lvl6pPr marL="925601" indent="0">
              <a:buNone/>
              <a:defRPr sz="648" b="1"/>
            </a:lvl6pPr>
            <a:lvl7pPr marL="1110722" indent="0">
              <a:buNone/>
              <a:defRPr sz="648" b="1"/>
            </a:lvl7pPr>
            <a:lvl8pPr marL="1295842" indent="0">
              <a:buNone/>
              <a:defRPr sz="648" b="1"/>
            </a:lvl8pPr>
            <a:lvl9pPr marL="1480962" indent="0">
              <a:buNone/>
              <a:defRPr sz="64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9420" y="1035663"/>
            <a:ext cx="2098921" cy="15233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0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6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0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071" y="189018"/>
            <a:ext cx="1592351" cy="661564"/>
          </a:xfrm>
        </p:spPr>
        <p:txBody>
          <a:bodyPr anchor="b"/>
          <a:lstStyle>
            <a:lvl1pPr>
              <a:defRPr sz="129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8921" y="408227"/>
            <a:ext cx="2499420" cy="2014883"/>
          </a:xfrm>
        </p:spPr>
        <p:txBody>
          <a:bodyPr/>
          <a:lstStyle>
            <a:lvl1pPr>
              <a:defRPr sz="1296"/>
            </a:lvl1pPr>
            <a:lvl2pPr>
              <a:defRPr sz="1134"/>
            </a:lvl2pPr>
            <a:lvl3pPr>
              <a:defRPr sz="972"/>
            </a:lvl3pPr>
            <a:lvl4pPr>
              <a:defRPr sz="810"/>
            </a:lvl4pPr>
            <a:lvl5pPr>
              <a:defRPr sz="810"/>
            </a:lvl5pPr>
            <a:lvl6pPr>
              <a:defRPr sz="810"/>
            </a:lvl6pPr>
            <a:lvl7pPr>
              <a:defRPr sz="810"/>
            </a:lvl7pPr>
            <a:lvl8pPr>
              <a:defRPr sz="810"/>
            </a:lvl8pPr>
            <a:lvl9pPr>
              <a:defRPr sz="81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071" y="850583"/>
            <a:ext cx="1592351" cy="1575809"/>
          </a:xfrm>
        </p:spPr>
        <p:txBody>
          <a:bodyPr/>
          <a:lstStyle>
            <a:lvl1pPr marL="0" indent="0">
              <a:buNone/>
              <a:defRPr sz="648"/>
            </a:lvl1pPr>
            <a:lvl2pPr marL="185120" indent="0">
              <a:buNone/>
              <a:defRPr sz="567"/>
            </a:lvl2pPr>
            <a:lvl3pPr marL="370241" indent="0">
              <a:buNone/>
              <a:defRPr sz="486"/>
            </a:lvl3pPr>
            <a:lvl4pPr marL="555361" indent="0">
              <a:buNone/>
              <a:defRPr sz="405"/>
            </a:lvl4pPr>
            <a:lvl5pPr marL="740481" indent="0">
              <a:buNone/>
              <a:defRPr sz="405"/>
            </a:lvl5pPr>
            <a:lvl6pPr marL="925601" indent="0">
              <a:buNone/>
              <a:defRPr sz="405"/>
            </a:lvl6pPr>
            <a:lvl7pPr marL="1110722" indent="0">
              <a:buNone/>
              <a:defRPr sz="405"/>
            </a:lvl7pPr>
            <a:lvl8pPr marL="1295842" indent="0">
              <a:buNone/>
              <a:defRPr sz="405"/>
            </a:lvl8pPr>
            <a:lvl9pPr marL="1480962" indent="0">
              <a:buNone/>
              <a:defRPr sz="40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8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071" y="189018"/>
            <a:ext cx="1592351" cy="661564"/>
          </a:xfrm>
        </p:spPr>
        <p:txBody>
          <a:bodyPr anchor="b"/>
          <a:lstStyle>
            <a:lvl1pPr>
              <a:defRPr sz="129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8921" y="408227"/>
            <a:ext cx="2499420" cy="2014883"/>
          </a:xfrm>
        </p:spPr>
        <p:txBody>
          <a:bodyPr anchor="t"/>
          <a:lstStyle>
            <a:lvl1pPr marL="0" indent="0">
              <a:buNone/>
              <a:defRPr sz="1296"/>
            </a:lvl1pPr>
            <a:lvl2pPr marL="185120" indent="0">
              <a:buNone/>
              <a:defRPr sz="1134"/>
            </a:lvl2pPr>
            <a:lvl3pPr marL="370241" indent="0">
              <a:buNone/>
              <a:defRPr sz="972"/>
            </a:lvl3pPr>
            <a:lvl4pPr marL="555361" indent="0">
              <a:buNone/>
              <a:defRPr sz="810"/>
            </a:lvl4pPr>
            <a:lvl5pPr marL="740481" indent="0">
              <a:buNone/>
              <a:defRPr sz="810"/>
            </a:lvl5pPr>
            <a:lvl6pPr marL="925601" indent="0">
              <a:buNone/>
              <a:defRPr sz="810"/>
            </a:lvl6pPr>
            <a:lvl7pPr marL="1110722" indent="0">
              <a:buNone/>
              <a:defRPr sz="810"/>
            </a:lvl7pPr>
            <a:lvl8pPr marL="1295842" indent="0">
              <a:buNone/>
              <a:defRPr sz="810"/>
            </a:lvl8pPr>
            <a:lvl9pPr marL="1480962" indent="0">
              <a:buNone/>
              <a:defRPr sz="81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071" y="850583"/>
            <a:ext cx="1592351" cy="1575809"/>
          </a:xfrm>
        </p:spPr>
        <p:txBody>
          <a:bodyPr/>
          <a:lstStyle>
            <a:lvl1pPr marL="0" indent="0">
              <a:buNone/>
              <a:defRPr sz="648"/>
            </a:lvl1pPr>
            <a:lvl2pPr marL="185120" indent="0">
              <a:buNone/>
              <a:defRPr sz="567"/>
            </a:lvl2pPr>
            <a:lvl3pPr marL="370241" indent="0">
              <a:buNone/>
              <a:defRPr sz="486"/>
            </a:lvl3pPr>
            <a:lvl4pPr marL="555361" indent="0">
              <a:buNone/>
              <a:defRPr sz="405"/>
            </a:lvl4pPr>
            <a:lvl5pPr marL="740481" indent="0">
              <a:buNone/>
              <a:defRPr sz="405"/>
            </a:lvl5pPr>
            <a:lvl6pPr marL="925601" indent="0">
              <a:buNone/>
              <a:defRPr sz="405"/>
            </a:lvl6pPr>
            <a:lvl7pPr marL="1110722" indent="0">
              <a:buNone/>
              <a:defRPr sz="405"/>
            </a:lvl7pPr>
            <a:lvl8pPr marL="1295842" indent="0">
              <a:buNone/>
              <a:defRPr sz="405"/>
            </a:lvl8pPr>
            <a:lvl9pPr marL="1480962" indent="0">
              <a:buNone/>
              <a:defRPr sz="40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3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428" y="150952"/>
            <a:ext cx="4258270" cy="548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28" y="754761"/>
            <a:ext cx="4258270" cy="179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427" y="2627880"/>
            <a:ext cx="1110853" cy="150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AF912-6C46-438F-8FD8-D583EE625B1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5423" y="2627880"/>
            <a:ext cx="1666280" cy="150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6845" y="2627880"/>
            <a:ext cx="1110853" cy="150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5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370241" rtl="0" eaLnBrk="1" latinLnBrk="0" hangingPunct="1">
        <a:lnSpc>
          <a:spcPct val="90000"/>
        </a:lnSpc>
        <a:spcBef>
          <a:spcPct val="0"/>
        </a:spcBef>
        <a:buNone/>
        <a:defRPr sz="17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560" indent="-92560" algn="l" defTabSz="370241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77680" indent="-92560" algn="l" defTabSz="370241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972" kern="1200">
          <a:solidFill>
            <a:schemeClr val="tx1"/>
          </a:solidFill>
          <a:latin typeface="+mn-lt"/>
          <a:ea typeface="+mn-ea"/>
          <a:cs typeface="+mn-cs"/>
        </a:defRPr>
      </a:lvl2pPr>
      <a:lvl3pPr marL="462801" indent="-92560" algn="l" defTabSz="370241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47921" indent="-92560" algn="l" defTabSz="370241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729" kern="1200">
          <a:solidFill>
            <a:schemeClr val="tx1"/>
          </a:solidFill>
          <a:latin typeface="+mn-lt"/>
          <a:ea typeface="+mn-ea"/>
          <a:cs typeface="+mn-cs"/>
        </a:defRPr>
      </a:lvl4pPr>
      <a:lvl5pPr marL="833041" indent="-92560" algn="l" defTabSz="370241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729" kern="1200">
          <a:solidFill>
            <a:schemeClr val="tx1"/>
          </a:solidFill>
          <a:latin typeface="+mn-lt"/>
          <a:ea typeface="+mn-ea"/>
          <a:cs typeface="+mn-cs"/>
        </a:defRPr>
      </a:lvl5pPr>
      <a:lvl6pPr marL="1018162" indent="-92560" algn="l" defTabSz="370241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729" kern="1200">
          <a:solidFill>
            <a:schemeClr val="tx1"/>
          </a:solidFill>
          <a:latin typeface="+mn-lt"/>
          <a:ea typeface="+mn-ea"/>
          <a:cs typeface="+mn-cs"/>
        </a:defRPr>
      </a:lvl6pPr>
      <a:lvl7pPr marL="1203282" indent="-92560" algn="l" defTabSz="370241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729" kern="1200">
          <a:solidFill>
            <a:schemeClr val="tx1"/>
          </a:solidFill>
          <a:latin typeface="+mn-lt"/>
          <a:ea typeface="+mn-ea"/>
          <a:cs typeface="+mn-cs"/>
        </a:defRPr>
      </a:lvl7pPr>
      <a:lvl8pPr marL="1388402" indent="-92560" algn="l" defTabSz="370241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729" kern="1200">
          <a:solidFill>
            <a:schemeClr val="tx1"/>
          </a:solidFill>
          <a:latin typeface="+mn-lt"/>
          <a:ea typeface="+mn-ea"/>
          <a:cs typeface="+mn-cs"/>
        </a:defRPr>
      </a:lvl8pPr>
      <a:lvl9pPr marL="1573522" indent="-92560" algn="l" defTabSz="370241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7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241" rtl="0" eaLnBrk="1" latinLnBrk="0" hangingPunct="1">
        <a:defRPr sz="729" kern="1200">
          <a:solidFill>
            <a:schemeClr val="tx1"/>
          </a:solidFill>
          <a:latin typeface="+mn-lt"/>
          <a:ea typeface="+mn-ea"/>
          <a:cs typeface="+mn-cs"/>
        </a:defRPr>
      </a:lvl1pPr>
      <a:lvl2pPr marL="185120" algn="l" defTabSz="370241" rtl="0" eaLnBrk="1" latinLnBrk="0" hangingPunct="1">
        <a:defRPr sz="729" kern="1200">
          <a:solidFill>
            <a:schemeClr val="tx1"/>
          </a:solidFill>
          <a:latin typeface="+mn-lt"/>
          <a:ea typeface="+mn-ea"/>
          <a:cs typeface="+mn-cs"/>
        </a:defRPr>
      </a:lvl2pPr>
      <a:lvl3pPr marL="370241" algn="l" defTabSz="370241" rtl="0" eaLnBrk="1" latinLnBrk="0" hangingPunct="1">
        <a:defRPr sz="729" kern="1200">
          <a:solidFill>
            <a:schemeClr val="tx1"/>
          </a:solidFill>
          <a:latin typeface="+mn-lt"/>
          <a:ea typeface="+mn-ea"/>
          <a:cs typeface="+mn-cs"/>
        </a:defRPr>
      </a:lvl3pPr>
      <a:lvl4pPr marL="555361" algn="l" defTabSz="370241" rtl="0" eaLnBrk="1" latinLnBrk="0" hangingPunct="1">
        <a:defRPr sz="729" kern="1200">
          <a:solidFill>
            <a:schemeClr val="tx1"/>
          </a:solidFill>
          <a:latin typeface="+mn-lt"/>
          <a:ea typeface="+mn-ea"/>
          <a:cs typeface="+mn-cs"/>
        </a:defRPr>
      </a:lvl4pPr>
      <a:lvl5pPr marL="740481" algn="l" defTabSz="370241" rtl="0" eaLnBrk="1" latinLnBrk="0" hangingPunct="1">
        <a:defRPr sz="729" kern="1200">
          <a:solidFill>
            <a:schemeClr val="tx1"/>
          </a:solidFill>
          <a:latin typeface="+mn-lt"/>
          <a:ea typeface="+mn-ea"/>
          <a:cs typeface="+mn-cs"/>
        </a:defRPr>
      </a:lvl5pPr>
      <a:lvl6pPr marL="925601" algn="l" defTabSz="370241" rtl="0" eaLnBrk="1" latinLnBrk="0" hangingPunct="1">
        <a:defRPr sz="729" kern="1200">
          <a:solidFill>
            <a:schemeClr val="tx1"/>
          </a:solidFill>
          <a:latin typeface="+mn-lt"/>
          <a:ea typeface="+mn-ea"/>
          <a:cs typeface="+mn-cs"/>
        </a:defRPr>
      </a:lvl6pPr>
      <a:lvl7pPr marL="1110722" algn="l" defTabSz="370241" rtl="0" eaLnBrk="1" latinLnBrk="0" hangingPunct="1">
        <a:defRPr sz="729" kern="1200">
          <a:solidFill>
            <a:schemeClr val="tx1"/>
          </a:solidFill>
          <a:latin typeface="+mn-lt"/>
          <a:ea typeface="+mn-ea"/>
          <a:cs typeface="+mn-cs"/>
        </a:defRPr>
      </a:lvl7pPr>
      <a:lvl8pPr marL="1295842" algn="l" defTabSz="370241" rtl="0" eaLnBrk="1" latinLnBrk="0" hangingPunct="1">
        <a:defRPr sz="729" kern="1200">
          <a:solidFill>
            <a:schemeClr val="tx1"/>
          </a:solidFill>
          <a:latin typeface="+mn-lt"/>
          <a:ea typeface="+mn-ea"/>
          <a:cs typeface="+mn-cs"/>
        </a:defRPr>
      </a:lvl8pPr>
      <a:lvl9pPr marL="1480962" algn="l" defTabSz="370241" rtl="0" eaLnBrk="1" latinLnBrk="0" hangingPunct="1">
        <a:defRPr sz="7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-91418" y="0"/>
            <a:ext cx="4977164" cy="2825877"/>
            <a:chOff x="-91418" y="0"/>
            <a:chExt cx="4977164" cy="282587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76" t="4635" r="14737" b="19019"/>
            <a:stretch/>
          </p:blipFill>
          <p:spPr>
            <a:xfrm>
              <a:off x="2639373" y="35945"/>
              <a:ext cx="2246373" cy="1694508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8" t="31999" b="7488"/>
            <a:stretch/>
          </p:blipFill>
          <p:spPr>
            <a:xfrm>
              <a:off x="2641042" y="1766398"/>
              <a:ext cx="2243033" cy="105208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292870" y="2318046"/>
              <a:ext cx="93938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Geophone Sensors</a:t>
              </a:r>
            </a:p>
            <a:p>
              <a:pPr algn="ctr"/>
              <a:r>
                <a:rPr lang="en-US" sz="900" dirty="0"/>
                <a:t>with spikes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31063" y="0"/>
              <a:ext cx="11186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Seismic recorder (micro-controller)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51555" y="1445720"/>
              <a:ext cx="9225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Battery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 flipV="1">
              <a:off x="3077605" y="2162880"/>
              <a:ext cx="394979" cy="304742"/>
            </a:xfrm>
            <a:prstGeom prst="straightConnector1">
              <a:avLst/>
            </a:prstGeom>
            <a:ln w="28575" cmpd="sng">
              <a:solidFill>
                <a:schemeClr val="accent4">
                  <a:lumMod val="60000"/>
                  <a:lumOff val="40000"/>
                </a:schemeClr>
              </a:solidFill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4062032" y="2467622"/>
              <a:ext cx="481461" cy="98299"/>
            </a:xfrm>
            <a:prstGeom prst="straightConnector1">
              <a:avLst/>
            </a:prstGeom>
            <a:ln w="28575" cmpd="sng">
              <a:solidFill>
                <a:schemeClr val="accent4">
                  <a:lumMod val="60000"/>
                  <a:lumOff val="40000"/>
                </a:schemeClr>
              </a:solidFill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3812849" y="1105311"/>
              <a:ext cx="19810" cy="375456"/>
            </a:xfrm>
            <a:prstGeom prst="straightConnector1">
              <a:avLst/>
            </a:prstGeom>
            <a:ln w="28575" cmpd="sng">
              <a:solidFill>
                <a:schemeClr val="accent4">
                  <a:lumMod val="60000"/>
                  <a:lumOff val="40000"/>
                </a:schemeClr>
              </a:solidFill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3651208" y="368688"/>
              <a:ext cx="78391" cy="236455"/>
            </a:xfrm>
            <a:prstGeom prst="straightConnector1">
              <a:avLst/>
            </a:prstGeom>
            <a:ln w="28575" cmpd="sng">
              <a:solidFill>
                <a:schemeClr val="accent4">
                  <a:lumMod val="60000"/>
                  <a:lumOff val="4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153" b="13536"/>
            <a:stretch/>
          </p:blipFill>
          <p:spPr>
            <a:xfrm rot="5400000">
              <a:off x="445932" y="-362342"/>
              <a:ext cx="1708481" cy="248358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4" t="10506" r="3568" b="20819"/>
            <a:stretch/>
          </p:blipFill>
          <p:spPr>
            <a:xfrm>
              <a:off x="58382" y="1783079"/>
              <a:ext cx="2483581" cy="1029637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124016" y="20166"/>
              <a:ext cx="11186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Micro-controller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1493" y="5274"/>
              <a:ext cx="11186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Amplifier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4676" y="1399195"/>
              <a:ext cx="11186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Battery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1732238" y="200055"/>
              <a:ext cx="1" cy="514508"/>
            </a:xfrm>
            <a:prstGeom prst="straightConnector1">
              <a:avLst/>
            </a:prstGeom>
            <a:ln w="28575" cmpd="sng">
              <a:solidFill>
                <a:schemeClr val="accent4">
                  <a:lumMod val="60000"/>
                  <a:lumOff val="4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789247" y="198193"/>
              <a:ext cx="1158" cy="377344"/>
            </a:xfrm>
            <a:prstGeom prst="straightConnector1">
              <a:avLst/>
            </a:prstGeom>
            <a:ln w="28575" cmpd="sng">
              <a:solidFill>
                <a:schemeClr val="accent4">
                  <a:lumMod val="60000"/>
                  <a:lumOff val="4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0"/>
            </p:cNvCxnSpPr>
            <p:nvPr/>
          </p:nvCxnSpPr>
          <p:spPr>
            <a:xfrm flipH="1" flipV="1">
              <a:off x="740833" y="1075153"/>
              <a:ext cx="383183" cy="324042"/>
            </a:xfrm>
            <a:prstGeom prst="straightConnector1">
              <a:avLst/>
            </a:prstGeom>
            <a:ln w="28575" cmpd="sng">
              <a:solidFill>
                <a:schemeClr val="accent4">
                  <a:lumMod val="60000"/>
                  <a:lumOff val="4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-91418" y="1733689"/>
              <a:ext cx="93938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Geophone Sensors</a:t>
              </a:r>
            </a:p>
            <a:p>
              <a:pPr algn="ctr"/>
              <a:r>
                <a:rPr lang="en-US" sz="900" dirty="0"/>
                <a:t>with spikes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564676" y="2207961"/>
              <a:ext cx="559339" cy="308810"/>
            </a:xfrm>
            <a:prstGeom prst="straightConnector1">
              <a:avLst/>
            </a:prstGeom>
            <a:ln w="28575" cmpd="sng">
              <a:solidFill>
                <a:schemeClr val="accent4">
                  <a:lumMod val="60000"/>
                  <a:lumOff val="4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69922" y="52423"/>
              <a:ext cx="219480" cy="24477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333" y="37480"/>
              <a:ext cx="2840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a.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660176" y="65037"/>
              <a:ext cx="219480" cy="24477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27900" y="52423"/>
              <a:ext cx="2840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b.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181100" y="1950720"/>
              <a:ext cx="304800" cy="869660"/>
              <a:chOff x="1181100" y="1950720"/>
              <a:chExt cx="304800" cy="75438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1181100" y="1950720"/>
                <a:ext cx="300990" cy="3810"/>
              </a:xfrm>
              <a:prstGeom prst="line">
                <a:avLst/>
              </a:prstGeom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485900" y="1950720"/>
                <a:ext cx="0" cy="290800"/>
              </a:xfrm>
              <a:prstGeom prst="line">
                <a:avLst/>
              </a:prstGeom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181100" y="1950720"/>
                <a:ext cx="0" cy="290800"/>
              </a:xfrm>
              <a:prstGeom prst="line">
                <a:avLst/>
              </a:prstGeom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181100" y="2241520"/>
                <a:ext cx="119072" cy="0"/>
              </a:xfrm>
              <a:prstGeom prst="line">
                <a:avLst/>
              </a:prstGeom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1398270" y="2241520"/>
                <a:ext cx="83820" cy="0"/>
              </a:xfrm>
              <a:prstGeom prst="line">
                <a:avLst/>
              </a:prstGeom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300172" y="2241520"/>
                <a:ext cx="44758" cy="455960"/>
              </a:xfrm>
              <a:prstGeom prst="line">
                <a:avLst/>
              </a:prstGeom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1348740" y="2241520"/>
                <a:ext cx="49530" cy="463580"/>
              </a:xfrm>
              <a:prstGeom prst="line">
                <a:avLst/>
              </a:prstGeom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4425773" y="2118339"/>
              <a:ext cx="194310" cy="617220"/>
              <a:chOff x="1181100" y="1950720"/>
              <a:chExt cx="304800" cy="75438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1181100" y="1950720"/>
                <a:ext cx="300990" cy="3810"/>
              </a:xfrm>
              <a:prstGeom prst="line">
                <a:avLst/>
              </a:prstGeom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485900" y="1950720"/>
                <a:ext cx="0" cy="290800"/>
              </a:xfrm>
              <a:prstGeom prst="line">
                <a:avLst/>
              </a:prstGeom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181100" y="1950720"/>
                <a:ext cx="0" cy="290800"/>
              </a:xfrm>
              <a:prstGeom prst="line">
                <a:avLst/>
              </a:prstGeom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181100" y="2241520"/>
                <a:ext cx="119072" cy="0"/>
              </a:xfrm>
              <a:prstGeom prst="line">
                <a:avLst/>
              </a:prstGeom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1398270" y="2241520"/>
                <a:ext cx="83820" cy="0"/>
              </a:xfrm>
              <a:prstGeom prst="line">
                <a:avLst/>
              </a:prstGeom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300172" y="2241520"/>
                <a:ext cx="44758" cy="455960"/>
              </a:xfrm>
              <a:prstGeom prst="line">
                <a:avLst/>
              </a:prstGeom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1348740" y="2241520"/>
                <a:ext cx="49530" cy="463580"/>
              </a:xfrm>
              <a:prstGeom prst="line">
                <a:avLst/>
              </a:prstGeom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>
              <a:off x="2948363" y="2084049"/>
              <a:ext cx="194310" cy="617220"/>
              <a:chOff x="1181100" y="1950720"/>
              <a:chExt cx="304800" cy="754380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1181100" y="1950720"/>
                <a:ext cx="300990" cy="3810"/>
              </a:xfrm>
              <a:prstGeom prst="line">
                <a:avLst/>
              </a:prstGeom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485900" y="1950720"/>
                <a:ext cx="0" cy="290800"/>
              </a:xfrm>
              <a:prstGeom prst="line">
                <a:avLst/>
              </a:prstGeom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1181100" y="1950720"/>
                <a:ext cx="0" cy="290800"/>
              </a:xfrm>
              <a:prstGeom prst="line">
                <a:avLst/>
              </a:prstGeom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181100" y="2241520"/>
                <a:ext cx="119072" cy="0"/>
              </a:xfrm>
              <a:prstGeom prst="line">
                <a:avLst/>
              </a:prstGeom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1398270" y="2241520"/>
                <a:ext cx="83820" cy="0"/>
              </a:xfrm>
              <a:prstGeom prst="line">
                <a:avLst/>
              </a:prstGeom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300172" y="2241520"/>
                <a:ext cx="44758" cy="455960"/>
              </a:xfrm>
              <a:prstGeom prst="line">
                <a:avLst/>
              </a:prstGeom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1348740" y="2241520"/>
                <a:ext cx="49530" cy="463580"/>
              </a:xfrm>
              <a:prstGeom prst="line">
                <a:avLst/>
              </a:prstGeom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1039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1484</TotalTime>
  <Words>21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28</cp:revision>
  <dcterms:created xsi:type="dcterms:W3CDTF">2016-02-17T15:36:18Z</dcterms:created>
  <dcterms:modified xsi:type="dcterms:W3CDTF">2016-06-29T23:19:54Z</dcterms:modified>
</cp:coreProperties>
</file>