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57" r:id="rId2"/>
  </p:sldIdLst>
  <p:sldSz cx="4022725" cy="3565525"/>
  <p:notesSz cx="6858000" cy="9144000"/>
  <p:defaultTextStyle>
    <a:defPPr>
      <a:defRPr lang="en-US"/>
    </a:defPPr>
    <a:lvl1pPr marL="0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1pPr>
    <a:lvl2pPr marL="182653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2pPr>
    <a:lvl3pPr marL="365307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3pPr>
    <a:lvl4pPr marL="547959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4pPr>
    <a:lvl5pPr marL="730611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5pPr>
    <a:lvl6pPr marL="913267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6pPr>
    <a:lvl7pPr marL="1095919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7pPr>
    <a:lvl8pPr marL="1278571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8pPr>
    <a:lvl9pPr marL="1461226" algn="l" defTabSz="365307" rtl="0" eaLnBrk="1" latinLnBrk="0" hangingPunct="1">
      <a:defRPr sz="7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33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3" d="100"/>
          <a:sy n="73" d="100"/>
        </p:scale>
        <p:origin x="2323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1pPr>
    <a:lvl2pPr marL="182653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2pPr>
    <a:lvl3pPr marL="365307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3pPr>
    <a:lvl4pPr marL="547959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4pPr>
    <a:lvl5pPr marL="730611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5pPr>
    <a:lvl6pPr marL="913267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6pPr>
    <a:lvl7pPr marL="1095919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7pPr>
    <a:lvl8pPr marL="1278571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8pPr>
    <a:lvl9pPr marL="1461226" algn="l" defTabSz="365307" rtl="0" eaLnBrk="1" latinLnBrk="0" hangingPunct="1">
      <a:defRPr sz="4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583525"/>
            <a:ext cx="3419316" cy="1241331"/>
          </a:xfrm>
        </p:spPr>
        <p:txBody>
          <a:bodyPr anchor="b"/>
          <a:lstStyle>
            <a:lvl1pPr algn="ctr"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41" y="1872726"/>
            <a:ext cx="3017044" cy="860843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22" indent="0" algn="ctr">
              <a:buNone/>
              <a:defRPr sz="880"/>
            </a:lvl2pPr>
            <a:lvl3pPr marL="402245" indent="0" algn="ctr">
              <a:buNone/>
              <a:defRPr sz="792"/>
            </a:lvl3pPr>
            <a:lvl4pPr marL="603367" indent="0" algn="ctr">
              <a:buNone/>
              <a:defRPr sz="704"/>
            </a:lvl4pPr>
            <a:lvl5pPr marL="804489" indent="0" algn="ctr">
              <a:buNone/>
              <a:defRPr sz="704"/>
            </a:lvl5pPr>
            <a:lvl6pPr marL="1005611" indent="0" algn="ctr">
              <a:buNone/>
              <a:defRPr sz="704"/>
            </a:lvl6pPr>
            <a:lvl7pPr marL="1206734" indent="0" algn="ctr">
              <a:buNone/>
              <a:defRPr sz="704"/>
            </a:lvl7pPr>
            <a:lvl8pPr marL="1407856" indent="0" algn="ctr">
              <a:buNone/>
              <a:defRPr sz="704"/>
            </a:lvl8pPr>
            <a:lvl9pPr marL="1608978" indent="0" algn="ctr">
              <a:buNone/>
              <a:defRPr sz="7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763" y="189831"/>
            <a:ext cx="867400" cy="30216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563" y="189831"/>
            <a:ext cx="2551916" cy="30216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68" y="888906"/>
            <a:ext cx="3469600" cy="1483159"/>
          </a:xfrm>
        </p:spPr>
        <p:txBody>
          <a:bodyPr anchor="b"/>
          <a:lstStyle>
            <a:lvl1pPr>
              <a:defRPr sz="26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68" y="2386097"/>
            <a:ext cx="3469600" cy="779958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/>
                </a:solidFill>
              </a:defRPr>
            </a:lvl1pPr>
            <a:lvl2pPr marL="201122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245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367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489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611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673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785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897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562" y="949156"/>
            <a:ext cx="1709658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505" y="949156"/>
            <a:ext cx="1709658" cy="2262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189832"/>
            <a:ext cx="3469600" cy="6891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87" y="874049"/>
            <a:ext cx="1701801" cy="428358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087" y="1302407"/>
            <a:ext cx="1701801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505" y="874049"/>
            <a:ext cx="1710182" cy="428358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22" indent="0">
              <a:buNone/>
              <a:defRPr sz="880" b="1"/>
            </a:lvl2pPr>
            <a:lvl3pPr marL="402245" indent="0">
              <a:buNone/>
              <a:defRPr sz="792" b="1"/>
            </a:lvl3pPr>
            <a:lvl4pPr marL="603367" indent="0">
              <a:buNone/>
              <a:defRPr sz="704" b="1"/>
            </a:lvl4pPr>
            <a:lvl5pPr marL="804489" indent="0">
              <a:buNone/>
              <a:defRPr sz="704" b="1"/>
            </a:lvl5pPr>
            <a:lvl6pPr marL="1005611" indent="0">
              <a:buNone/>
              <a:defRPr sz="704" b="1"/>
            </a:lvl6pPr>
            <a:lvl7pPr marL="1206734" indent="0">
              <a:buNone/>
              <a:defRPr sz="704" b="1"/>
            </a:lvl7pPr>
            <a:lvl8pPr marL="1407856" indent="0">
              <a:buNone/>
              <a:defRPr sz="704" b="1"/>
            </a:lvl8pPr>
            <a:lvl9pPr marL="1608978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505" y="1302407"/>
            <a:ext cx="1710182" cy="1915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37702"/>
            <a:ext cx="1297434" cy="83195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182" y="513370"/>
            <a:ext cx="2036505" cy="2533834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069657"/>
            <a:ext cx="1297434" cy="1981673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6" y="237702"/>
            <a:ext cx="1297434" cy="831956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182" y="513370"/>
            <a:ext cx="2036505" cy="2533834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22" indent="0">
              <a:buNone/>
              <a:defRPr sz="1232"/>
            </a:lvl2pPr>
            <a:lvl3pPr marL="402245" indent="0">
              <a:buNone/>
              <a:defRPr sz="1056"/>
            </a:lvl3pPr>
            <a:lvl4pPr marL="603367" indent="0">
              <a:buNone/>
              <a:defRPr sz="880"/>
            </a:lvl4pPr>
            <a:lvl5pPr marL="804489" indent="0">
              <a:buNone/>
              <a:defRPr sz="880"/>
            </a:lvl5pPr>
            <a:lvl6pPr marL="1005611" indent="0">
              <a:buNone/>
              <a:defRPr sz="880"/>
            </a:lvl6pPr>
            <a:lvl7pPr marL="1206734" indent="0">
              <a:buNone/>
              <a:defRPr sz="880"/>
            </a:lvl7pPr>
            <a:lvl8pPr marL="1407856" indent="0">
              <a:buNone/>
              <a:defRPr sz="880"/>
            </a:lvl8pPr>
            <a:lvl9pPr marL="1608978" indent="0">
              <a:buNone/>
              <a:defRPr sz="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86" y="1069657"/>
            <a:ext cx="1297434" cy="1981673"/>
          </a:xfrm>
        </p:spPr>
        <p:txBody>
          <a:bodyPr/>
          <a:lstStyle>
            <a:lvl1pPr marL="0" indent="0">
              <a:buNone/>
              <a:defRPr sz="704"/>
            </a:lvl1pPr>
            <a:lvl2pPr marL="201122" indent="0">
              <a:buNone/>
              <a:defRPr sz="616"/>
            </a:lvl2pPr>
            <a:lvl3pPr marL="402245" indent="0">
              <a:buNone/>
              <a:defRPr sz="528"/>
            </a:lvl3pPr>
            <a:lvl4pPr marL="603367" indent="0">
              <a:buNone/>
              <a:defRPr sz="440"/>
            </a:lvl4pPr>
            <a:lvl5pPr marL="804489" indent="0">
              <a:buNone/>
              <a:defRPr sz="440"/>
            </a:lvl5pPr>
            <a:lvl6pPr marL="1005611" indent="0">
              <a:buNone/>
              <a:defRPr sz="440"/>
            </a:lvl6pPr>
            <a:lvl7pPr marL="1206734" indent="0">
              <a:buNone/>
              <a:defRPr sz="440"/>
            </a:lvl7pPr>
            <a:lvl8pPr marL="1407856" indent="0">
              <a:buNone/>
              <a:defRPr sz="440"/>
            </a:lvl8pPr>
            <a:lvl9pPr marL="1608978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563" y="189832"/>
            <a:ext cx="3469600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63" y="949156"/>
            <a:ext cx="3469600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562" y="3304714"/>
            <a:ext cx="90511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528" y="3304714"/>
            <a:ext cx="135767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050" y="3304714"/>
            <a:ext cx="90511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402245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61" indent="-100561" algn="l" defTabSz="402245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68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806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3928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050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173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295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417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539" indent="-100561" algn="l" defTabSz="40224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22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245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367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489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611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6734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7856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8978" algn="l" defTabSz="402245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00500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23</cp:revision>
  <dcterms:created xsi:type="dcterms:W3CDTF">2016-02-29T07:26:57Z</dcterms:created>
  <dcterms:modified xsi:type="dcterms:W3CDTF">2016-06-29T23:39:28Z</dcterms:modified>
</cp:coreProperties>
</file>