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7223125" cy="8047038"/>
  <p:notesSz cx="6858000" cy="9144000"/>
  <p:defaultTextStyle>
    <a:defPPr>
      <a:defRPr lang="en-US"/>
    </a:defPPr>
    <a:lvl1pPr marL="0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340023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680045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020067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1360090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1700113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2040135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2380158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2720181" algn="l" defTabSz="680045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35" y="1316958"/>
            <a:ext cx="6139656" cy="2801561"/>
          </a:xfrm>
        </p:spPr>
        <p:txBody>
          <a:bodyPr anchor="b"/>
          <a:lstStyle>
            <a:lvl1pPr algn="ctr">
              <a:defRPr sz="47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891" y="4226558"/>
            <a:ext cx="5417344" cy="1942838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42" indent="0" algn="ctr">
              <a:buNone/>
              <a:defRPr sz="1580"/>
            </a:lvl2pPr>
            <a:lvl3pPr marL="722285" indent="0" algn="ctr">
              <a:buNone/>
              <a:defRPr sz="1422"/>
            </a:lvl3pPr>
            <a:lvl4pPr marL="1083427" indent="0" algn="ctr">
              <a:buNone/>
              <a:defRPr sz="1264"/>
            </a:lvl4pPr>
            <a:lvl5pPr marL="1444569" indent="0" algn="ctr">
              <a:buNone/>
              <a:defRPr sz="1264"/>
            </a:lvl5pPr>
            <a:lvl6pPr marL="1805711" indent="0" algn="ctr">
              <a:buNone/>
              <a:defRPr sz="1264"/>
            </a:lvl6pPr>
            <a:lvl7pPr marL="2166854" indent="0" algn="ctr">
              <a:buNone/>
              <a:defRPr sz="1264"/>
            </a:lvl7pPr>
            <a:lvl8pPr marL="2527996" indent="0" algn="ctr">
              <a:buNone/>
              <a:defRPr sz="1264"/>
            </a:lvl8pPr>
            <a:lvl9pPr marL="2889138" indent="0" algn="ctr">
              <a:buNone/>
              <a:defRPr sz="12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9049" y="428430"/>
            <a:ext cx="1557486" cy="6819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590" y="428430"/>
            <a:ext cx="4582170" cy="6819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28" y="2006173"/>
            <a:ext cx="6229945" cy="3347344"/>
          </a:xfrm>
        </p:spPr>
        <p:txBody>
          <a:bodyPr anchor="b"/>
          <a:lstStyle>
            <a:lvl1pPr>
              <a:defRPr sz="47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28" y="5385184"/>
            <a:ext cx="6229945" cy="1760289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/>
                </a:solidFill>
              </a:defRPr>
            </a:lvl1pPr>
            <a:lvl2pPr marL="361142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28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427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569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711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685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799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13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590" y="2142151"/>
            <a:ext cx="3069828" cy="5105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707" y="2142151"/>
            <a:ext cx="3069828" cy="5105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428432"/>
            <a:ext cx="6229945" cy="1555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31" y="1972642"/>
            <a:ext cx="3055720" cy="966762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42" indent="0">
              <a:buNone/>
              <a:defRPr sz="1580" b="1"/>
            </a:lvl2pPr>
            <a:lvl3pPr marL="722285" indent="0">
              <a:buNone/>
              <a:defRPr sz="1422" b="1"/>
            </a:lvl3pPr>
            <a:lvl4pPr marL="1083427" indent="0">
              <a:buNone/>
              <a:defRPr sz="1264" b="1"/>
            </a:lvl4pPr>
            <a:lvl5pPr marL="1444569" indent="0">
              <a:buNone/>
              <a:defRPr sz="1264" b="1"/>
            </a:lvl5pPr>
            <a:lvl6pPr marL="1805711" indent="0">
              <a:buNone/>
              <a:defRPr sz="1264" b="1"/>
            </a:lvl6pPr>
            <a:lvl7pPr marL="2166854" indent="0">
              <a:buNone/>
              <a:defRPr sz="1264" b="1"/>
            </a:lvl7pPr>
            <a:lvl8pPr marL="2527996" indent="0">
              <a:buNone/>
              <a:defRPr sz="1264" b="1"/>
            </a:lvl8pPr>
            <a:lvl9pPr marL="2889138" indent="0">
              <a:buNone/>
              <a:defRPr sz="12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31" y="2939404"/>
            <a:ext cx="3055720" cy="43234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6707" y="1972642"/>
            <a:ext cx="3070769" cy="966762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42" indent="0">
              <a:buNone/>
              <a:defRPr sz="1580" b="1"/>
            </a:lvl2pPr>
            <a:lvl3pPr marL="722285" indent="0">
              <a:buNone/>
              <a:defRPr sz="1422" b="1"/>
            </a:lvl3pPr>
            <a:lvl4pPr marL="1083427" indent="0">
              <a:buNone/>
              <a:defRPr sz="1264" b="1"/>
            </a:lvl4pPr>
            <a:lvl5pPr marL="1444569" indent="0">
              <a:buNone/>
              <a:defRPr sz="1264" b="1"/>
            </a:lvl5pPr>
            <a:lvl6pPr marL="1805711" indent="0">
              <a:buNone/>
              <a:defRPr sz="1264" b="1"/>
            </a:lvl6pPr>
            <a:lvl7pPr marL="2166854" indent="0">
              <a:buNone/>
              <a:defRPr sz="1264" b="1"/>
            </a:lvl7pPr>
            <a:lvl8pPr marL="2527996" indent="0">
              <a:buNone/>
              <a:defRPr sz="1264" b="1"/>
            </a:lvl8pPr>
            <a:lvl9pPr marL="2889138" indent="0">
              <a:buNone/>
              <a:defRPr sz="12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6707" y="2939404"/>
            <a:ext cx="3070769" cy="43234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536469"/>
            <a:ext cx="2329646" cy="187764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69" y="1158626"/>
            <a:ext cx="3656707" cy="5718613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2414111"/>
            <a:ext cx="2329646" cy="4472440"/>
          </a:xfrm>
        </p:spPr>
        <p:txBody>
          <a:bodyPr/>
          <a:lstStyle>
            <a:lvl1pPr marL="0" indent="0">
              <a:buNone/>
              <a:defRPr sz="1264"/>
            </a:lvl1pPr>
            <a:lvl2pPr marL="361142" indent="0">
              <a:buNone/>
              <a:defRPr sz="1106"/>
            </a:lvl2pPr>
            <a:lvl3pPr marL="722285" indent="0">
              <a:buNone/>
              <a:defRPr sz="948"/>
            </a:lvl3pPr>
            <a:lvl4pPr marL="1083427" indent="0">
              <a:buNone/>
              <a:defRPr sz="790"/>
            </a:lvl4pPr>
            <a:lvl5pPr marL="1444569" indent="0">
              <a:buNone/>
              <a:defRPr sz="790"/>
            </a:lvl5pPr>
            <a:lvl6pPr marL="1805711" indent="0">
              <a:buNone/>
              <a:defRPr sz="790"/>
            </a:lvl6pPr>
            <a:lvl7pPr marL="2166854" indent="0">
              <a:buNone/>
              <a:defRPr sz="790"/>
            </a:lvl7pPr>
            <a:lvl8pPr marL="2527996" indent="0">
              <a:buNone/>
              <a:defRPr sz="790"/>
            </a:lvl8pPr>
            <a:lvl9pPr marL="2889138" indent="0">
              <a:buNone/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536469"/>
            <a:ext cx="2329646" cy="187764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0769" y="1158626"/>
            <a:ext cx="3656707" cy="5718613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42" indent="0">
              <a:buNone/>
              <a:defRPr sz="2212"/>
            </a:lvl2pPr>
            <a:lvl3pPr marL="722285" indent="0">
              <a:buNone/>
              <a:defRPr sz="1896"/>
            </a:lvl3pPr>
            <a:lvl4pPr marL="1083427" indent="0">
              <a:buNone/>
              <a:defRPr sz="1580"/>
            </a:lvl4pPr>
            <a:lvl5pPr marL="1444569" indent="0">
              <a:buNone/>
              <a:defRPr sz="1580"/>
            </a:lvl5pPr>
            <a:lvl6pPr marL="1805711" indent="0">
              <a:buNone/>
              <a:defRPr sz="1580"/>
            </a:lvl6pPr>
            <a:lvl7pPr marL="2166854" indent="0">
              <a:buNone/>
              <a:defRPr sz="1580"/>
            </a:lvl7pPr>
            <a:lvl8pPr marL="2527996" indent="0">
              <a:buNone/>
              <a:defRPr sz="1580"/>
            </a:lvl8pPr>
            <a:lvl9pPr marL="2889138" indent="0">
              <a:buNone/>
              <a:defRPr sz="15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2414111"/>
            <a:ext cx="2329646" cy="4472440"/>
          </a:xfrm>
        </p:spPr>
        <p:txBody>
          <a:bodyPr/>
          <a:lstStyle>
            <a:lvl1pPr marL="0" indent="0">
              <a:buNone/>
              <a:defRPr sz="1264"/>
            </a:lvl1pPr>
            <a:lvl2pPr marL="361142" indent="0">
              <a:buNone/>
              <a:defRPr sz="1106"/>
            </a:lvl2pPr>
            <a:lvl3pPr marL="722285" indent="0">
              <a:buNone/>
              <a:defRPr sz="948"/>
            </a:lvl3pPr>
            <a:lvl4pPr marL="1083427" indent="0">
              <a:buNone/>
              <a:defRPr sz="790"/>
            </a:lvl4pPr>
            <a:lvl5pPr marL="1444569" indent="0">
              <a:buNone/>
              <a:defRPr sz="790"/>
            </a:lvl5pPr>
            <a:lvl6pPr marL="1805711" indent="0">
              <a:buNone/>
              <a:defRPr sz="790"/>
            </a:lvl6pPr>
            <a:lvl7pPr marL="2166854" indent="0">
              <a:buNone/>
              <a:defRPr sz="790"/>
            </a:lvl7pPr>
            <a:lvl8pPr marL="2527996" indent="0">
              <a:buNone/>
              <a:defRPr sz="790"/>
            </a:lvl8pPr>
            <a:lvl9pPr marL="2889138" indent="0">
              <a:buNone/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590" y="428432"/>
            <a:ext cx="6229945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90" y="2142151"/>
            <a:ext cx="6229945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590" y="7458414"/>
            <a:ext cx="1625203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72ED-15D8-4832-9371-7BFF7FFD4540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660" y="7458414"/>
            <a:ext cx="2437805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01332" y="7458414"/>
            <a:ext cx="1625203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22285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71" indent="-180571" algn="l" defTabSz="722285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13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856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3998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140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283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425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567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69709" indent="-180571" algn="l" defTabSz="722285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42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285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427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569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711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6854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7996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138" algn="l" defTabSz="722285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97075" y="103641"/>
            <a:ext cx="9220200" cy="8017026"/>
            <a:chOff x="-2045348" y="736978"/>
            <a:chExt cx="9220200" cy="8017026"/>
          </a:xfrm>
        </p:grpSpPr>
        <p:sp>
          <p:nvSpPr>
            <p:cNvPr id="5" name="TextBox 4"/>
            <p:cNvSpPr txBox="1"/>
            <p:nvPr/>
          </p:nvSpPr>
          <p:spPr>
            <a:xfrm>
              <a:off x="-2045348" y="7846035"/>
              <a:ext cx="922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                          0            50          100         150         200        250  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9923" r="10972"/>
            <a:stretch/>
          </p:blipFill>
          <p:spPr>
            <a:xfrm rot="16200000">
              <a:off x="1943732" y="-612231"/>
              <a:ext cx="3616658" cy="63150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2440" r="11122"/>
            <a:stretch/>
          </p:blipFill>
          <p:spPr>
            <a:xfrm rot="16200000">
              <a:off x="2001617" y="3020999"/>
              <a:ext cx="3480177" cy="62960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24707" y="8169229"/>
              <a:ext cx="194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Time (</a:t>
              </a:r>
              <a:r>
                <a:rPr lang="en-US" sz="3200" dirty="0" err="1"/>
                <a:t>ms</a:t>
              </a:r>
              <a:r>
                <a:rPr lang="en-US" sz="32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013897" y="5694844"/>
              <a:ext cx="2612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Drone System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07752" y="2228933"/>
              <a:ext cx="3418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Traditional 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2016-03-05T17:25:34Z</dcterms:created>
  <dcterms:modified xsi:type="dcterms:W3CDTF">2016-06-29T23:37:10Z</dcterms:modified>
</cp:coreProperties>
</file>