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218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122363"/>
            <a:ext cx="5285502" cy="2387600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602038"/>
            <a:ext cx="4663679" cy="1655762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65125"/>
            <a:ext cx="134080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65125"/>
            <a:ext cx="394469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709740"/>
            <a:ext cx="5363230" cy="2852737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589465"/>
            <a:ext cx="5363230" cy="1500187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825625"/>
            <a:ext cx="26427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825625"/>
            <a:ext cx="26427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5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65127"/>
            <a:ext cx="536323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681163"/>
            <a:ext cx="2630606" cy="823912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505075"/>
            <a:ext cx="263060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681163"/>
            <a:ext cx="2643561" cy="823912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505075"/>
            <a:ext cx="26435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57200"/>
            <a:ext cx="2005544" cy="1600200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87427"/>
            <a:ext cx="3147983" cy="4873625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2057400"/>
            <a:ext cx="2005544" cy="3811588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57200"/>
            <a:ext cx="2005544" cy="1600200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87427"/>
            <a:ext cx="3147983" cy="4873625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2057400"/>
            <a:ext cx="2005544" cy="3811588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65127"/>
            <a:ext cx="53632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825625"/>
            <a:ext cx="53632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356352"/>
            <a:ext cx="1399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0A0B-2B8F-4C50-B667-E746483CB05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356352"/>
            <a:ext cx="209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356352"/>
            <a:ext cx="1399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7BA1-E488-4532-B053-526FB920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4825" y="80685"/>
            <a:ext cx="6128780" cy="6705600"/>
            <a:chOff x="1756083" y="170330"/>
            <a:chExt cx="3793069" cy="41500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085" y="170330"/>
              <a:ext cx="3793067" cy="2133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" b="3137"/>
            <a:stretch/>
          </p:blipFill>
          <p:spPr>
            <a:xfrm>
              <a:off x="1756085" y="2303929"/>
              <a:ext cx="3793067" cy="201646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1756084" y="170330"/>
              <a:ext cx="255217" cy="28572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6083" y="2301227"/>
              <a:ext cx="255217" cy="2857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56084" y="170330"/>
              <a:ext cx="350621" cy="28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a.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6083" y="2301226"/>
              <a:ext cx="413376" cy="28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078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</cp:revision>
  <dcterms:created xsi:type="dcterms:W3CDTF">2016-09-07T17:11:30Z</dcterms:created>
  <dcterms:modified xsi:type="dcterms:W3CDTF">2016-09-07T17:13:55Z</dcterms:modified>
</cp:coreProperties>
</file>