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61838" cy="65833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077416"/>
            <a:ext cx="9121379" cy="2291986"/>
          </a:xfrm>
        </p:spPr>
        <p:txBody>
          <a:bodyPr anchor="b"/>
          <a:lstStyle>
            <a:lvl1pPr algn="ctr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457790"/>
            <a:ext cx="9121379" cy="1589455"/>
          </a:xfrm>
        </p:spPr>
        <p:txBody>
          <a:bodyPr/>
          <a:lstStyle>
            <a:lvl1pPr marL="0" indent="0" algn="ctr">
              <a:buNone/>
              <a:defRPr sz="2304"/>
            </a:lvl1pPr>
            <a:lvl2pPr marL="438912" indent="0" algn="ctr">
              <a:buNone/>
              <a:defRPr sz="1920"/>
            </a:lvl2pPr>
            <a:lvl3pPr marL="877824" indent="0" algn="ctr">
              <a:buNone/>
              <a:defRPr sz="1728"/>
            </a:lvl3pPr>
            <a:lvl4pPr marL="1316736" indent="0" algn="ctr">
              <a:buNone/>
              <a:defRPr sz="1536"/>
            </a:lvl4pPr>
            <a:lvl5pPr marL="1755648" indent="0" algn="ctr">
              <a:buNone/>
              <a:defRPr sz="1536"/>
            </a:lvl5pPr>
            <a:lvl6pPr marL="2194560" indent="0" algn="ctr">
              <a:buNone/>
              <a:defRPr sz="1536"/>
            </a:lvl6pPr>
            <a:lvl7pPr marL="2633472" indent="0" algn="ctr">
              <a:buNone/>
              <a:defRPr sz="1536"/>
            </a:lvl7pPr>
            <a:lvl8pPr marL="3072384" indent="0" algn="ctr">
              <a:buNone/>
              <a:defRPr sz="1536"/>
            </a:lvl8pPr>
            <a:lvl9pPr marL="3511296" indent="0" algn="ctr">
              <a:buNone/>
              <a:defRPr sz="1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6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350503"/>
            <a:ext cx="2622396" cy="55790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350503"/>
            <a:ext cx="7715166" cy="55790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6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7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641270"/>
            <a:ext cx="10489585" cy="2738496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405673"/>
            <a:ext cx="10489585" cy="1440110"/>
          </a:xfrm>
        </p:spPr>
        <p:txBody>
          <a:bodyPr/>
          <a:lstStyle>
            <a:lvl1pPr marL="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1pPr>
            <a:lvl2pPr marL="438912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87782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31673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4pPr>
            <a:lvl5pPr marL="1755648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5pPr>
            <a:lvl6pPr marL="219456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6pPr>
            <a:lvl7pPr marL="2633472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7pPr>
            <a:lvl8pPr marL="3072384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8pPr>
            <a:lvl9pPr marL="3511296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752516"/>
            <a:ext cx="5168781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752516"/>
            <a:ext cx="5168781" cy="41770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50504"/>
            <a:ext cx="10489585" cy="1272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613839"/>
            <a:ext cx="5145027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404756"/>
            <a:ext cx="5145027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613839"/>
            <a:ext cx="5170365" cy="790917"/>
          </a:xfrm>
        </p:spPr>
        <p:txBody>
          <a:bodyPr anchor="b"/>
          <a:lstStyle>
            <a:lvl1pPr marL="0" indent="0">
              <a:buNone/>
              <a:defRPr sz="2304" b="1"/>
            </a:lvl1pPr>
            <a:lvl2pPr marL="438912" indent="0">
              <a:buNone/>
              <a:defRPr sz="1920" b="1"/>
            </a:lvl2pPr>
            <a:lvl3pPr marL="877824" indent="0">
              <a:buNone/>
              <a:defRPr sz="1728" b="1"/>
            </a:lvl3pPr>
            <a:lvl4pPr marL="1316736" indent="0">
              <a:buNone/>
              <a:defRPr sz="1536" b="1"/>
            </a:lvl4pPr>
            <a:lvl5pPr marL="1755648" indent="0">
              <a:buNone/>
              <a:defRPr sz="1536" b="1"/>
            </a:lvl5pPr>
            <a:lvl6pPr marL="2194560" indent="0">
              <a:buNone/>
              <a:defRPr sz="1536" b="1"/>
            </a:lvl6pPr>
            <a:lvl7pPr marL="2633472" indent="0">
              <a:buNone/>
              <a:defRPr sz="1536" b="1"/>
            </a:lvl7pPr>
            <a:lvl8pPr marL="3072384" indent="0">
              <a:buNone/>
              <a:defRPr sz="1536" b="1"/>
            </a:lvl8pPr>
            <a:lvl9pPr marL="3511296" indent="0">
              <a:buNone/>
              <a:defRPr sz="1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404756"/>
            <a:ext cx="5170365" cy="35370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38891"/>
            <a:ext cx="3922509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47883"/>
            <a:ext cx="6156930" cy="4678455"/>
          </a:xfrm>
        </p:spPr>
        <p:txBody>
          <a:bodyPr/>
          <a:lstStyle>
            <a:lvl1pPr>
              <a:defRPr sz="3072"/>
            </a:lvl1pPr>
            <a:lvl2pPr>
              <a:defRPr sz="2688"/>
            </a:lvl2pPr>
            <a:lvl3pPr>
              <a:defRPr sz="2304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75009"/>
            <a:ext cx="3922509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38891"/>
            <a:ext cx="3922509" cy="1536118"/>
          </a:xfrm>
        </p:spPr>
        <p:txBody>
          <a:bodyPr anchor="b"/>
          <a:lstStyle>
            <a:lvl1pPr>
              <a:defRPr sz="30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947883"/>
            <a:ext cx="6156930" cy="4678455"/>
          </a:xfrm>
        </p:spPr>
        <p:txBody>
          <a:bodyPr anchor="t"/>
          <a:lstStyle>
            <a:lvl1pPr marL="0" indent="0">
              <a:buNone/>
              <a:defRPr sz="3072"/>
            </a:lvl1pPr>
            <a:lvl2pPr marL="438912" indent="0">
              <a:buNone/>
              <a:defRPr sz="2688"/>
            </a:lvl2pPr>
            <a:lvl3pPr marL="877824" indent="0">
              <a:buNone/>
              <a:defRPr sz="2304"/>
            </a:lvl3pPr>
            <a:lvl4pPr marL="1316736" indent="0">
              <a:buNone/>
              <a:defRPr sz="1920"/>
            </a:lvl4pPr>
            <a:lvl5pPr marL="1755648" indent="0">
              <a:buNone/>
              <a:defRPr sz="1920"/>
            </a:lvl5pPr>
            <a:lvl6pPr marL="2194560" indent="0">
              <a:buNone/>
              <a:defRPr sz="1920"/>
            </a:lvl6pPr>
            <a:lvl7pPr marL="2633472" indent="0">
              <a:buNone/>
              <a:defRPr sz="1920"/>
            </a:lvl7pPr>
            <a:lvl8pPr marL="3072384" indent="0">
              <a:buNone/>
              <a:defRPr sz="1920"/>
            </a:lvl8pPr>
            <a:lvl9pPr marL="3511296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975009"/>
            <a:ext cx="3922509" cy="3658948"/>
          </a:xfrm>
        </p:spPr>
        <p:txBody>
          <a:bodyPr/>
          <a:lstStyle>
            <a:lvl1pPr marL="0" indent="0">
              <a:buNone/>
              <a:defRPr sz="1536"/>
            </a:lvl1pPr>
            <a:lvl2pPr marL="438912" indent="0">
              <a:buNone/>
              <a:defRPr sz="1344"/>
            </a:lvl2pPr>
            <a:lvl3pPr marL="877824" indent="0">
              <a:buNone/>
              <a:defRPr sz="1152"/>
            </a:lvl3pPr>
            <a:lvl4pPr marL="1316736" indent="0">
              <a:buNone/>
              <a:defRPr sz="960"/>
            </a:lvl4pPr>
            <a:lvl5pPr marL="1755648" indent="0">
              <a:buNone/>
              <a:defRPr sz="960"/>
            </a:lvl5pPr>
            <a:lvl6pPr marL="2194560" indent="0">
              <a:buNone/>
              <a:defRPr sz="960"/>
            </a:lvl6pPr>
            <a:lvl7pPr marL="2633472" indent="0">
              <a:buNone/>
              <a:defRPr sz="960"/>
            </a:lvl7pPr>
            <a:lvl8pPr marL="3072384" indent="0">
              <a:buNone/>
              <a:defRPr sz="960"/>
            </a:lvl8pPr>
            <a:lvl9pPr marL="3511296" indent="0">
              <a:buNone/>
              <a:defRPr sz="9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50504"/>
            <a:ext cx="10489585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752516"/>
            <a:ext cx="10489585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101803"/>
            <a:ext cx="273641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D1645-FC76-43C1-A572-DBB15ADD6331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101803"/>
            <a:ext cx="410462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101803"/>
            <a:ext cx="2736414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A42CA-8ED3-4256-A8E7-6BBA0CDE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7824" rtl="0" eaLnBrk="1" latinLnBrk="0" hangingPunct="1">
        <a:lnSpc>
          <a:spcPct val="90000"/>
        </a:lnSpc>
        <a:spcBef>
          <a:spcPct val="0"/>
        </a:spcBef>
        <a:buNone/>
        <a:defRPr sz="42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877824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414016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852928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291840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indent="-219456" algn="l" defTabSz="877824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1673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4pPr>
      <a:lvl5pPr marL="1755648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5pPr>
      <a:lvl6pPr marL="2194560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6pPr>
      <a:lvl7pPr marL="2633472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7pPr>
      <a:lvl8pPr marL="3072384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8pPr>
      <a:lvl9pPr marL="3511296" algn="l" defTabSz="877824" rtl="0" eaLnBrk="1" latinLnBrk="0" hangingPunct="1">
        <a:defRPr sz="17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7" t="6064" r="9139"/>
          <a:stretch/>
        </p:blipFill>
        <p:spPr>
          <a:xfrm>
            <a:off x="0" y="129397"/>
            <a:ext cx="12161838" cy="63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9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5</cp:revision>
  <dcterms:created xsi:type="dcterms:W3CDTF">2016-12-05T23:14:35Z</dcterms:created>
  <dcterms:modified xsi:type="dcterms:W3CDTF">2016-12-07T04:09:31Z</dcterms:modified>
</cp:coreProperties>
</file>