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979275" cy="6126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10" y="1002593"/>
            <a:ext cx="8984456" cy="2132812"/>
          </a:xfrm>
        </p:spPr>
        <p:txBody>
          <a:bodyPr anchor="b"/>
          <a:lstStyle>
            <a:lvl1pPr algn="ctr">
              <a:defRPr sz="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410" y="3217654"/>
            <a:ext cx="8984456" cy="1479071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417" indent="0" algn="ctr">
              <a:buNone/>
              <a:defRPr sz="1787"/>
            </a:lvl2pPr>
            <a:lvl3pPr marL="816834" indent="0" algn="ctr">
              <a:buNone/>
              <a:defRPr sz="1608"/>
            </a:lvl3pPr>
            <a:lvl4pPr marL="1225250" indent="0" algn="ctr">
              <a:buNone/>
              <a:defRPr sz="1429"/>
            </a:lvl4pPr>
            <a:lvl5pPr marL="1633667" indent="0" algn="ctr">
              <a:buNone/>
              <a:defRPr sz="1429"/>
            </a:lvl5pPr>
            <a:lvl6pPr marL="2042084" indent="0" algn="ctr">
              <a:buNone/>
              <a:defRPr sz="1429"/>
            </a:lvl6pPr>
            <a:lvl7pPr marL="2450501" indent="0" algn="ctr">
              <a:buNone/>
              <a:defRPr sz="1429"/>
            </a:lvl7pPr>
            <a:lvl8pPr marL="2858917" indent="0" algn="ctr">
              <a:buNone/>
              <a:defRPr sz="1429"/>
            </a:lvl8pPr>
            <a:lvl9pPr marL="3267334" indent="0" algn="ctr">
              <a:buNone/>
              <a:defRPr sz="142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669" y="326161"/>
            <a:ext cx="2583031" cy="5191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575" y="326161"/>
            <a:ext cx="7599353" cy="5191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6" y="1527287"/>
            <a:ext cx="10332125" cy="2548313"/>
          </a:xfrm>
        </p:spPr>
        <p:txBody>
          <a:bodyPr anchor="b"/>
          <a:lstStyle>
            <a:lvl1pPr>
              <a:defRPr sz="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36" y="4099708"/>
            <a:ext cx="10332125" cy="1340098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417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6834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250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4pPr>
            <a:lvl5pPr marL="163366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5pPr>
            <a:lvl6pPr marL="204208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6pPr>
            <a:lvl7pPr marL="2450501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7pPr>
            <a:lvl8pPr marL="285891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8pPr>
            <a:lvl9pPr marL="326733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575" y="1630807"/>
            <a:ext cx="5091192" cy="3886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508" y="1630807"/>
            <a:ext cx="5091192" cy="3886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5" y="326162"/>
            <a:ext cx="10332125" cy="118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136" y="1501761"/>
            <a:ext cx="5067794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136" y="2237751"/>
            <a:ext cx="5067794" cy="329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508" y="1501761"/>
            <a:ext cx="5092752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508" y="2237751"/>
            <a:ext cx="5092752" cy="329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08411"/>
            <a:ext cx="3863628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52" y="882055"/>
            <a:ext cx="6064508" cy="4353546"/>
          </a:xfrm>
        </p:spPr>
        <p:txBody>
          <a:bodyPr/>
          <a:lstStyle>
            <a:lvl1pPr>
              <a:defRPr sz="2859"/>
            </a:lvl1pPr>
            <a:lvl2pPr>
              <a:defRPr sz="2501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837849"/>
            <a:ext cx="3863628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08411"/>
            <a:ext cx="3863628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2752" y="882055"/>
            <a:ext cx="6064508" cy="4353546"/>
          </a:xfrm>
        </p:spPr>
        <p:txBody>
          <a:bodyPr anchor="t"/>
          <a:lstStyle>
            <a:lvl1pPr marL="0" indent="0">
              <a:buNone/>
              <a:defRPr sz="2859"/>
            </a:lvl1pPr>
            <a:lvl2pPr marL="408417" indent="0">
              <a:buNone/>
              <a:defRPr sz="2501"/>
            </a:lvl2pPr>
            <a:lvl3pPr marL="816834" indent="0">
              <a:buNone/>
              <a:defRPr sz="2144"/>
            </a:lvl3pPr>
            <a:lvl4pPr marL="1225250" indent="0">
              <a:buNone/>
              <a:defRPr sz="1787"/>
            </a:lvl4pPr>
            <a:lvl5pPr marL="1633667" indent="0">
              <a:buNone/>
              <a:defRPr sz="1787"/>
            </a:lvl5pPr>
            <a:lvl6pPr marL="2042084" indent="0">
              <a:buNone/>
              <a:defRPr sz="1787"/>
            </a:lvl6pPr>
            <a:lvl7pPr marL="2450501" indent="0">
              <a:buNone/>
              <a:defRPr sz="1787"/>
            </a:lvl7pPr>
            <a:lvl8pPr marL="2858917" indent="0">
              <a:buNone/>
              <a:defRPr sz="1787"/>
            </a:lvl8pPr>
            <a:lvl9pPr marL="3267334" indent="0">
              <a:buNone/>
              <a:defRPr sz="17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837849"/>
            <a:ext cx="3863628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575" y="326162"/>
            <a:ext cx="10332125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575" y="1630807"/>
            <a:ext cx="10332125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575" y="5678046"/>
            <a:ext cx="2695337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135" y="5678046"/>
            <a:ext cx="4043005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363" y="5678046"/>
            <a:ext cx="2695337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834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08" indent="-204208" algn="l" defTabSz="816834" rtl="0" eaLnBrk="1" latinLnBrk="0" hangingPunct="1">
        <a:lnSpc>
          <a:spcPct val="90000"/>
        </a:lnSpc>
        <a:spcBef>
          <a:spcPts val="893"/>
        </a:spcBef>
        <a:buFont typeface="Arial" panose="020B0604020202020204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1262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0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45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787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29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470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126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15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4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68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25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366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08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0501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89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73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5935" r="9381"/>
          <a:stretch/>
        </p:blipFill>
        <p:spPr>
          <a:xfrm>
            <a:off x="0" y="-1"/>
            <a:ext cx="11877848" cy="6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2016-12-05T23:14:35Z</dcterms:created>
  <dcterms:modified xsi:type="dcterms:W3CDTF">2016-12-07T04:15:47Z</dcterms:modified>
</cp:coreProperties>
</file>