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7416"/>
            <a:ext cx="9144000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57790"/>
            <a:ext cx="9144000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50503"/>
            <a:ext cx="2628900" cy="5579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50503"/>
            <a:ext cx="7734300" cy="55790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41270"/>
            <a:ext cx="1051560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05673"/>
            <a:ext cx="1051560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516"/>
            <a:ext cx="5181600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52516"/>
            <a:ext cx="5181600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0504"/>
            <a:ext cx="10515600" cy="1272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13839"/>
            <a:ext cx="5157787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4756"/>
            <a:ext cx="5157787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3839"/>
            <a:ext cx="5183188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04756"/>
            <a:ext cx="5183188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8891"/>
            <a:ext cx="3932237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47883"/>
            <a:ext cx="6172200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75009"/>
            <a:ext cx="3932237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8891"/>
            <a:ext cx="3932237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47883"/>
            <a:ext cx="6172200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75009"/>
            <a:ext cx="3932237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0504"/>
            <a:ext cx="1051560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516"/>
            <a:ext cx="1051560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01803"/>
            <a:ext cx="27432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1F2A-60D3-4BBC-8527-452C50226E2F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01803"/>
            <a:ext cx="41148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01803"/>
            <a:ext cx="27432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5230-CA37-4D1D-A89A-B453B494A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t="2218" r="7794" b="5418"/>
          <a:stretch/>
        </p:blipFill>
        <p:spPr>
          <a:xfrm>
            <a:off x="-9412" y="0"/>
            <a:ext cx="12201412" cy="61985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4090" y="6186135"/>
            <a:ext cx="244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Number of UAVs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84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2</cp:revision>
  <dcterms:created xsi:type="dcterms:W3CDTF">2016-09-09T04:16:12Z</dcterms:created>
  <dcterms:modified xsi:type="dcterms:W3CDTF">2016-09-11T04:21:42Z</dcterms:modified>
</cp:coreProperties>
</file>