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6065838" cy="3749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-1024" y="-104"/>
      </p:cViewPr>
      <p:guideLst>
        <p:guide orient="horz" pos="1181"/>
        <p:guide pos="19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230" y="613663"/>
            <a:ext cx="4549379" cy="1305442"/>
          </a:xfrm>
        </p:spPr>
        <p:txBody>
          <a:bodyPr anchor="b"/>
          <a:lstStyle>
            <a:lvl1pPr algn="ctr">
              <a:defRPr sz="298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230" y="1969448"/>
            <a:ext cx="4549379" cy="905303"/>
          </a:xfrm>
        </p:spPr>
        <p:txBody>
          <a:bodyPr/>
          <a:lstStyle>
            <a:lvl1pPr marL="0" indent="0" algn="ctr">
              <a:buNone/>
              <a:defRPr sz="1194"/>
            </a:lvl1pPr>
            <a:lvl2pPr marL="227457" indent="0" algn="ctr">
              <a:buNone/>
              <a:defRPr sz="995"/>
            </a:lvl2pPr>
            <a:lvl3pPr marL="454914" indent="0" algn="ctr">
              <a:buNone/>
              <a:defRPr sz="896"/>
            </a:lvl3pPr>
            <a:lvl4pPr marL="682371" indent="0" algn="ctr">
              <a:buNone/>
              <a:defRPr sz="796"/>
            </a:lvl4pPr>
            <a:lvl5pPr marL="909828" indent="0" algn="ctr">
              <a:buNone/>
              <a:defRPr sz="796"/>
            </a:lvl5pPr>
            <a:lvl6pPr marL="1137285" indent="0" algn="ctr">
              <a:buNone/>
              <a:defRPr sz="796"/>
            </a:lvl6pPr>
            <a:lvl7pPr marL="1364742" indent="0" algn="ctr">
              <a:buNone/>
              <a:defRPr sz="796"/>
            </a:lvl7pPr>
            <a:lvl8pPr marL="1592199" indent="0" algn="ctr">
              <a:buNone/>
              <a:defRPr sz="796"/>
            </a:lvl8pPr>
            <a:lvl9pPr marL="1819656" indent="0" algn="ctr">
              <a:buNone/>
              <a:defRPr sz="79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5F11-3434-4847-BD70-9A3E93A317B3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5D26-7F26-4BEE-8898-E5CB2599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7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5F11-3434-4847-BD70-9A3E93A317B3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5D26-7F26-4BEE-8898-E5CB2599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0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40865" y="199636"/>
            <a:ext cx="1307946" cy="3177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026" y="199636"/>
            <a:ext cx="3848016" cy="3177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5F11-3434-4847-BD70-9A3E93A317B3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5D26-7F26-4BEE-8898-E5CB2599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5F11-3434-4847-BD70-9A3E93A317B3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5D26-7F26-4BEE-8898-E5CB2599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8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867" y="934816"/>
            <a:ext cx="5231785" cy="1559760"/>
          </a:xfrm>
        </p:spPr>
        <p:txBody>
          <a:bodyPr anchor="b"/>
          <a:lstStyle>
            <a:lvl1pPr>
              <a:defRPr sz="298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867" y="2509332"/>
            <a:ext cx="5231785" cy="820241"/>
          </a:xfrm>
        </p:spPr>
        <p:txBody>
          <a:bodyPr/>
          <a:lstStyle>
            <a:lvl1pPr marL="0" indent="0">
              <a:buNone/>
              <a:defRPr sz="1194">
                <a:solidFill>
                  <a:schemeClr val="tx1">
                    <a:tint val="75000"/>
                  </a:schemeClr>
                </a:solidFill>
              </a:defRPr>
            </a:lvl1pPr>
            <a:lvl2pPr marL="227457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2pPr>
            <a:lvl3pPr marL="454914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3pPr>
            <a:lvl4pPr marL="682371" indent="0">
              <a:buNone/>
              <a:defRPr sz="796">
                <a:solidFill>
                  <a:schemeClr val="tx1">
                    <a:tint val="75000"/>
                  </a:schemeClr>
                </a:solidFill>
              </a:defRPr>
            </a:lvl4pPr>
            <a:lvl5pPr marL="909828" indent="0">
              <a:buNone/>
              <a:defRPr sz="796">
                <a:solidFill>
                  <a:schemeClr val="tx1">
                    <a:tint val="75000"/>
                  </a:schemeClr>
                </a:solidFill>
              </a:defRPr>
            </a:lvl5pPr>
            <a:lvl6pPr marL="1137285" indent="0">
              <a:buNone/>
              <a:defRPr sz="796">
                <a:solidFill>
                  <a:schemeClr val="tx1">
                    <a:tint val="75000"/>
                  </a:schemeClr>
                </a:solidFill>
              </a:defRPr>
            </a:lvl6pPr>
            <a:lvl7pPr marL="1364742" indent="0">
              <a:buNone/>
              <a:defRPr sz="796">
                <a:solidFill>
                  <a:schemeClr val="tx1">
                    <a:tint val="75000"/>
                  </a:schemeClr>
                </a:solidFill>
              </a:defRPr>
            </a:lvl7pPr>
            <a:lvl8pPr marL="1592199" indent="0">
              <a:buNone/>
              <a:defRPr sz="796">
                <a:solidFill>
                  <a:schemeClr val="tx1">
                    <a:tint val="75000"/>
                  </a:schemeClr>
                </a:solidFill>
              </a:defRPr>
            </a:lvl8pPr>
            <a:lvl9pPr marL="1819656" indent="0">
              <a:buNone/>
              <a:defRPr sz="7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5F11-3434-4847-BD70-9A3E93A317B3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5D26-7F26-4BEE-8898-E5CB2599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2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026" y="998178"/>
            <a:ext cx="2577981" cy="2379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70831" y="998178"/>
            <a:ext cx="2577981" cy="2379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5F11-3434-4847-BD70-9A3E93A317B3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5D26-7F26-4BEE-8898-E5CB2599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1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817" y="199636"/>
            <a:ext cx="5231785" cy="7247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816" y="919191"/>
            <a:ext cx="2566134" cy="450482"/>
          </a:xfrm>
        </p:spPr>
        <p:txBody>
          <a:bodyPr anchor="b"/>
          <a:lstStyle>
            <a:lvl1pPr marL="0" indent="0">
              <a:buNone/>
              <a:defRPr sz="1194" b="1"/>
            </a:lvl1pPr>
            <a:lvl2pPr marL="227457" indent="0">
              <a:buNone/>
              <a:defRPr sz="995" b="1"/>
            </a:lvl2pPr>
            <a:lvl3pPr marL="454914" indent="0">
              <a:buNone/>
              <a:defRPr sz="896" b="1"/>
            </a:lvl3pPr>
            <a:lvl4pPr marL="682371" indent="0">
              <a:buNone/>
              <a:defRPr sz="796" b="1"/>
            </a:lvl4pPr>
            <a:lvl5pPr marL="909828" indent="0">
              <a:buNone/>
              <a:defRPr sz="796" b="1"/>
            </a:lvl5pPr>
            <a:lvl6pPr marL="1137285" indent="0">
              <a:buNone/>
              <a:defRPr sz="796" b="1"/>
            </a:lvl6pPr>
            <a:lvl7pPr marL="1364742" indent="0">
              <a:buNone/>
              <a:defRPr sz="796" b="1"/>
            </a:lvl7pPr>
            <a:lvl8pPr marL="1592199" indent="0">
              <a:buNone/>
              <a:defRPr sz="796" b="1"/>
            </a:lvl8pPr>
            <a:lvl9pPr marL="1819656" indent="0">
              <a:buNone/>
              <a:defRPr sz="7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16" y="1369673"/>
            <a:ext cx="2566134" cy="20145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70831" y="919191"/>
            <a:ext cx="2578771" cy="450482"/>
          </a:xfrm>
        </p:spPr>
        <p:txBody>
          <a:bodyPr anchor="b"/>
          <a:lstStyle>
            <a:lvl1pPr marL="0" indent="0">
              <a:buNone/>
              <a:defRPr sz="1194" b="1"/>
            </a:lvl1pPr>
            <a:lvl2pPr marL="227457" indent="0">
              <a:buNone/>
              <a:defRPr sz="995" b="1"/>
            </a:lvl2pPr>
            <a:lvl3pPr marL="454914" indent="0">
              <a:buNone/>
              <a:defRPr sz="896" b="1"/>
            </a:lvl3pPr>
            <a:lvl4pPr marL="682371" indent="0">
              <a:buNone/>
              <a:defRPr sz="796" b="1"/>
            </a:lvl4pPr>
            <a:lvl5pPr marL="909828" indent="0">
              <a:buNone/>
              <a:defRPr sz="796" b="1"/>
            </a:lvl5pPr>
            <a:lvl6pPr marL="1137285" indent="0">
              <a:buNone/>
              <a:defRPr sz="796" b="1"/>
            </a:lvl6pPr>
            <a:lvl7pPr marL="1364742" indent="0">
              <a:buNone/>
              <a:defRPr sz="796" b="1"/>
            </a:lvl7pPr>
            <a:lvl8pPr marL="1592199" indent="0">
              <a:buNone/>
              <a:defRPr sz="796" b="1"/>
            </a:lvl8pPr>
            <a:lvl9pPr marL="1819656" indent="0">
              <a:buNone/>
              <a:defRPr sz="7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70831" y="1369673"/>
            <a:ext cx="2578771" cy="20145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5F11-3434-4847-BD70-9A3E93A317B3}" type="datetimeFigureOut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5D26-7F26-4BEE-8898-E5CB2599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5F11-3434-4847-BD70-9A3E93A317B3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5D26-7F26-4BEE-8898-E5CB2599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5F11-3434-4847-BD70-9A3E93A317B3}" type="datetimeFigureOut">
              <a:rPr lang="en-US" smtClean="0"/>
              <a:t>12/6/16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5D26-7F26-4BEE-8898-E5CB2599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2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817" y="249978"/>
            <a:ext cx="1956390" cy="874924"/>
          </a:xfrm>
        </p:spPr>
        <p:txBody>
          <a:bodyPr anchor="b"/>
          <a:lstStyle>
            <a:lvl1pPr>
              <a:defRPr sz="1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8771" y="539884"/>
            <a:ext cx="3070830" cy="2664700"/>
          </a:xfrm>
        </p:spPr>
        <p:txBody>
          <a:bodyPr/>
          <a:lstStyle>
            <a:lvl1pPr>
              <a:defRPr sz="1592"/>
            </a:lvl1pPr>
            <a:lvl2pPr>
              <a:defRPr sz="1393"/>
            </a:lvl2pPr>
            <a:lvl3pPr>
              <a:defRPr sz="1194"/>
            </a:lvl3pPr>
            <a:lvl4pPr>
              <a:defRPr sz="995"/>
            </a:lvl4pPr>
            <a:lvl5pPr>
              <a:defRPr sz="995"/>
            </a:lvl5pPr>
            <a:lvl6pPr>
              <a:defRPr sz="995"/>
            </a:lvl6pPr>
            <a:lvl7pPr>
              <a:defRPr sz="995"/>
            </a:lvl7pPr>
            <a:lvl8pPr>
              <a:defRPr sz="995"/>
            </a:lvl8pPr>
            <a:lvl9pPr>
              <a:defRPr sz="9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7817" y="1124903"/>
            <a:ext cx="1956390" cy="2084021"/>
          </a:xfrm>
        </p:spPr>
        <p:txBody>
          <a:bodyPr/>
          <a:lstStyle>
            <a:lvl1pPr marL="0" indent="0">
              <a:buNone/>
              <a:defRPr sz="796"/>
            </a:lvl1pPr>
            <a:lvl2pPr marL="227457" indent="0">
              <a:buNone/>
              <a:defRPr sz="697"/>
            </a:lvl2pPr>
            <a:lvl3pPr marL="454914" indent="0">
              <a:buNone/>
              <a:defRPr sz="597"/>
            </a:lvl3pPr>
            <a:lvl4pPr marL="682371" indent="0">
              <a:buNone/>
              <a:defRPr sz="497"/>
            </a:lvl4pPr>
            <a:lvl5pPr marL="909828" indent="0">
              <a:buNone/>
              <a:defRPr sz="497"/>
            </a:lvl5pPr>
            <a:lvl6pPr marL="1137285" indent="0">
              <a:buNone/>
              <a:defRPr sz="497"/>
            </a:lvl6pPr>
            <a:lvl7pPr marL="1364742" indent="0">
              <a:buNone/>
              <a:defRPr sz="497"/>
            </a:lvl7pPr>
            <a:lvl8pPr marL="1592199" indent="0">
              <a:buNone/>
              <a:defRPr sz="497"/>
            </a:lvl8pPr>
            <a:lvl9pPr marL="1819656" indent="0">
              <a:buNone/>
              <a:defRPr sz="49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5F11-3434-4847-BD70-9A3E93A317B3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5D26-7F26-4BEE-8898-E5CB2599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3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817" y="249978"/>
            <a:ext cx="1956390" cy="874924"/>
          </a:xfrm>
        </p:spPr>
        <p:txBody>
          <a:bodyPr anchor="b"/>
          <a:lstStyle>
            <a:lvl1pPr>
              <a:defRPr sz="1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78771" y="539884"/>
            <a:ext cx="3070830" cy="2664700"/>
          </a:xfrm>
        </p:spPr>
        <p:txBody>
          <a:bodyPr anchor="t"/>
          <a:lstStyle>
            <a:lvl1pPr marL="0" indent="0">
              <a:buNone/>
              <a:defRPr sz="1592"/>
            </a:lvl1pPr>
            <a:lvl2pPr marL="227457" indent="0">
              <a:buNone/>
              <a:defRPr sz="1393"/>
            </a:lvl2pPr>
            <a:lvl3pPr marL="454914" indent="0">
              <a:buNone/>
              <a:defRPr sz="1194"/>
            </a:lvl3pPr>
            <a:lvl4pPr marL="682371" indent="0">
              <a:buNone/>
              <a:defRPr sz="995"/>
            </a:lvl4pPr>
            <a:lvl5pPr marL="909828" indent="0">
              <a:buNone/>
              <a:defRPr sz="995"/>
            </a:lvl5pPr>
            <a:lvl6pPr marL="1137285" indent="0">
              <a:buNone/>
              <a:defRPr sz="995"/>
            </a:lvl6pPr>
            <a:lvl7pPr marL="1364742" indent="0">
              <a:buNone/>
              <a:defRPr sz="995"/>
            </a:lvl7pPr>
            <a:lvl8pPr marL="1592199" indent="0">
              <a:buNone/>
              <a:defRPr sz="995"/>
            </a:lvl8pPr>
            <a:lvl9pPr marL="1819656" indent="0">
              <a:buNone/>
              <a:defRPr sz="99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7817" y="1124903"/>
            <a:ext cx="1956390" cy="2084021"/>
          </a:xfrm>
        </p:spPr>
        <p:txBody>
          <a:bodyPr/>
          <a:lstStyle>
            <a:lvl1pPr marL="0" indent="0">
              <a:buNone/>
              <a:defRPr sz="796"/>
            </a:lvl1pPr>
            <a:lvl2pPr marL="227457" indent="0">
              <a:buNone/>
              <a:defRPr sz="697"/>
            </a:lvl2pPr>
            <a:lvl3pPr marL="454914" indent="0">
              <a:buNone/>
              <a:defRPr sz="597"/>
            </a:lvl3pPr>
            <a:lvl4pPr marL="682371" indent="0">
              <a:buNone/>
              <a:defRPr sz="497"/>
            </a:lvl4pPr>
            <a:lvl5pPr marL="909828" indent="0">
              <a:buNone/>
              <a:defRPr sz="497"/>
            </a:lvl5pPr>
            <a:lvl6pPr marL="1137285" indent="0">
              <a:buNone/>
              <a:defRPr sz="497"/>
            </a:lvl6pPr>
            <a:lvl7pPr marL="1364742" indent="0">
              <a:buNone/>
              <a:defRPr sz="497"/>
            </a:lvl7pPr>
            <a:lvl8pPr marL="1592199" indent="0">
              <a:buNone/>
              <a:defRPr sz="497"/>
            </a:lvl8pPr>
            <a:lvl9pPr marL="1819656" indent="0">
              <a:buNone/>
              <a:defRPr sz="49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5F11-3434-4847-BD70-9A3E93A317B3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5D26-7F26-4BEE-8898-E5CB2599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7027" y="199636"/>
            <a:ext cx="5231785" cy="724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027" y="998178"/>
            <a:ext cx="5231785" cy="2379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7026" y="3475394"/>
            <a:ext cx="1364814" cy="199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E5F11-3434-4847-BD70-9A3E93A317B3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09309" y="3475394"/>
            <a:ext cx="2047220" cy="199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83998" y="3475394"/>
            <a:ext cx="1364814" cy="199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B5D26-7F26-4BEE-8898-E5CB2599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54914" rtl="0" eaLnBrk="1" latinLnBrk="0" hangingPunct="1">
        <a:lnSpc>
          <a:spcPct val="90000"/>
        </a:lnSpc>
        <a:spcBef>
          <a:spcPct val="0"/>
        </a:spcBef>
        <a:buNone/>
        <a:defRPr sz="21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729" indent="-113729" algn="l" defTabSz="454914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393" kern="1200">
          <a:solidFill>
            <a:schemeClr val="tx1"/>
          </a:solidFill>
          <a:latin typeface="+mn-lt"/>
          <a:ea typeface="+mn-ea"/>
          <a:cs typeface="+mn-cs"/>
        </a:defRPr>
      </a:lvl1pPr>
      <a:lvl2pPr marL="341186" indent="-113729" algn="l" defTabSz="454914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1194" kern="1200">
          <a:solidFill>
            <a:schemeClr val="tx1"/>
          </a:solidFill>
          <a:latin typeface="+mn-lt"/>
          <a:ea typeface="+mn-ea"/>
          <a:cs typeface="+mn-cs"/>
        </a:defRPr>
      </a:lvl2pPr>
      <a:lvl3pPr marL="568643" indent="-113729" algn="l" defTabSz="454914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3pPr>
      <a:lvl4pPr marL="796100" indent="-113729" algn="l" defTabSz="454914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4pPr>
      <a:lvl5pPr marL="1023557" indent="-113729" algn="l" defTabSz="454914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5pPr>
      <a:lvl6pPr marL="1251014" indent="-113729" algn="l" defTabSz="454914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6pPr>
      <a:lvl7pPr marL="1478471" indent="-113729" algn="l" defTabSz="454914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7pPr>
      <a:lvl8pPr marL="1705928" indent="-113729" algn="l" defTabSz="454914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8pPr>
      <a:lvl9pPr marL="1933385" indent="-113729" algn="l" defTabSz="454914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4914" rtl="0" eaLnBrk="1" latinLnBrk="0" hangingPunct="1">
        <a:defRPr sz="896" kern="1200">
          <a:solidFill>
            <a:schemeClr val="tx1"/>
          </a:solidFill>
          <a:latin typeface="+mn-lt"/>
          <a:ea typeface="+mn-ea"/>
          <a:cs typeface="+mn-cs"/>
        </a:defRPr>
      </a:lvl1pPr>
      <a:lvl2pPr marL="227457" algn="l" defTabSz="454914" rtl="0" eaLnBrk="1" latinLnBrk="0" hangingPunct="1">
        <a:defRPr sz="896" kern="1200">
          <a:solidFill>
            <a:schemeClr val="tx1"/>
          </a:solidFill>
          <a:latin typeface="+mn-lt"/>
          <a:ea typeface="+mn-ea"/>
          <a:cs typeface="+mn-cs"/>
        </a:defRPr>
      </a:lvl2pPr>
      <a:lvl3pPr marL="454914" algn="l" defTabSz="454914" rtl="0" eaLnBrk="1" latinLnBrk="0" hangingPunct="1">
        <a:defRPr sz="896" kern="1200">
          <a:solidFill>
            <a:schemeClr val="tx1"/>
          </a:solidFill>
          <a:latin typeface="+mn-lt"/>
          <a:ea typeface="+mn-ea"/>
          <a:cs typeface="+mn-cs"/>
        </a:defRPr>
      </a:lvl3pPr>
      <a:lvl4pPr marL="682371" algn="l" defTabSz="454914" rtl="0" eaLnBrk="1" latinLnBrk="0" hangingPunct="1">
        <a:defRPr sz="896" kern="1200">
          <a:solidFill>
            <a:schemeClr val="tx1"/>
          </a:solidFill>
          <a:latin typeface="+mn-lt"/>
          <a:ea typeface="+mn-ea"/>
          <a:cs typeface="+mn-cs"/>
        </a:defRPr>
      </a:lvl4pPr>
      <a:lvl5pPr marL="909828" algn="l" defTabSz="454914" rtl="0" eaLnBrk="1" latinLnBrk="0" hangingPunct="1">
        <a:defRPr sz="896" kern="1200">
          <a:solidFill>
            <a:schemeClr val="tx1"/>
          </a:solidFill>
          <a:latin typeface="+mn-lt"/>
          <a:ea typeface="+mn-ea"/>
          <a:cs typeface="+mn-cs"/>
        </a:defRPr>
      </a:lvl5pPr>
      <a:lvl6pPr marL="1137285" algn="l" defTabSz="454914" rtl="0" eaLnBrk="1" latinLnBrk="0" hangingPunct="1">
        <a:defRPr sz="896" kern="1200">
          <a:solidFill>
            <a:schemeClr val="tx1"/>
          </a:solidFill>
          <a:latin typeface="+mn-lt"/>
          <a:ea typeface="+mn-ea"/>
          <a:cs typeface="+mn-cs"/>
        </a:defRPr>
      </a:lvl6pPr>
      <a:lvl7pPr marL="1364742" algn="l" defTabSz="454914" rtl="0" eaLnBrk="1" latinLnBrk="0" hangingPunct="1">
        <a:defRPr sz="896" kern="1200">
          <a:solidFill>
            <a:schemeClr val="tx1"/>
          </a:solidFill>
          <a:latin typeface="+mn-lt"/>
          <a:ea typeface="+mn-ea"/>
          <a:cs typeface="+mn-cs"/>
        </a:defRPr>
      </a:lvl7pPr>
      <a:lvl8pPr marL="1592199" algn="l" defTabSz="454914" rtl="0" eaLnBrk="1" latinLnBrk="0" hangingPunct="1">
        <a:defRPr sz="896" kern="1200">
          <a:solidFill>
            <a:schemeClr val="tx1"/>
          </a:solidFill>
          <a:latin typeface="+mn-lt"/>
          <a:ea typeface="+mn-ea"/>
          <a:cs typeface="+mn-cs"/>
        </a:defRPr>
      </a:lvl8pPr>
      <a:lvl9pPr marL="1819656" algn="l" defTabSz="454914" rtl="0" eaLnBrk="1" latinLnBrk="0" hangingPunct="1">
        <a:defRPr sz="8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4" t="5666" r="15764"/>
          <a:stretch/>
        </p:blipFill>
        <p:spPr>
          <a:xfrm>
            <a:off x="-14992" y="-2148"/>
            <a:ext cx="6083881" cy="375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6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Aaron Becker</cp:lastModifiedBy>
  <cp:revision>7</cp:revision>
  <dcterms:created xsi:type="dcterms:W3CDTF">2016-09-10T05:21:29Z</dcterms:created>
  <dcterms:modified xsi:type="dcterms:W3CDTF">2016-12-07T05:08:17Z</dcterms:modified>
</cp:coreProperties>
</file>