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887200" cy="5668963"/>
  <p:notesSz cx="6858000" cy="9144000"/>
  <p:defaultTextStyle>
    <a:defPPr>
      <a:defRPr lang="en-US"/>
    </a:defPPr>
    <a:lvl1pPr marL="0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1pPr>
    <a:lvl2pPr marL="423047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2pPr>
    <a:lvl3pPr marL="846094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3pPr>
    <a:lvl4pPr marL="1269141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4pPr>
    <a:lvl5pPr marL="1692189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5pPr>
    <a:lvl6pPr marL="2115236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6pPr>
    <a:lvl7pPr marL="2538283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7pPr>
    <a:lvl8pPr marL="2961330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8pPr>
    <a:lvl9pPr marL="3384377" algn="l" defTabSz="846094" rtl="0" eaLnBrk="1" latinLnBrk="0" hangingPunct="1">
      <a:defRPr sz="16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00FF"/>
    <a:srgbClr val="5B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927768"/>
            <a:ext cx="8915400" cy="1973639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977518"/>
            <a:ext cx="8915400" cy="136868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22" indent="0" algn="ctr">
              <a:buNone/>
              <a:defRPr sz="1653"/>
            </a:lvl2pPr>
            <a:lvl3pPr marL="755843" indent="0" algn="ctr">
              <a:buNone/>
              <a:defRPr sz="1488"/>
            </a:lvl3pPr>
            <a:lvl4pPr marL="1133765" indent="0" algn="ctr">
              <a:buNone/>
              <a:defRPr sz="1323"/>
            </a:lvl4pPr>
            <a:lvl5pPr marL="1511686" indent="0" algn="ctr">
              <a:buNone/>
              <a:defRPr sz="1323"/>
            </a:lvl5pPr>
            <a:lvl6pPr marL="1889608" indent="0" algn="ctr">
              <a:buNone/>
              <a:defRPr sz="1323"/>
            </a:lvl6pPr>
            <a:lvl7pPr marL="2267529" indent="0" algn="ctr">
              <a:buNone/>
              <a:defRPr sz="1323"/>
            </a:lvl7pPr>
            <a:lvl8pPr marL="2645451" indent="0" algn="ctr">
              <a:buNone/>
              <a:defRPr sz="1323"/>
            </a:lvl8pPr>
            <a:lvl9pPr marL="3023372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01820"/>
            <a:ext cx="2563178" cy="48041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01820"/>
            <a:ext cx="7540943" cy="48041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6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413305"/>
            <a:ext cx="10252710" cy="235813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793744"/>
            <a:ext cx="10252710" cy="1240085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7922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509099"/>
            <a:ext cx="5052060" cy="3596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509099"/>
            <a:ext cx="5052060" cy="3596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01820"/>
            <a:ext cx="10252710" cy="1095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389683"/>
            <a:ext cx="5028842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070746"/>
            <a:ext cx="5028842" cy="304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389683"/>
            <a:ext cx="5053608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070746"/>
            <a:ext cx="5053608" cy="304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77931"/>
            <a:ext cx="3833931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816226"/>
            <a:ext cx="6017895" cy="4028638"/>
          </a:xfrm>
        </p:spPr>
        <p:txBody>
          <a:bodyPr/>
          <a:lstStyle>
            <a:lvl1pPr>
              <a:defRPr sz="2645"/>
            </a:lvl1pPr>
            <a:lvl2pPr>
              <a:defRPr sz="2314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700689"/>
            <a:ext cx="3833931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77931"/>
            <a:ext cx="3833931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816226"/>
            <a:ext cx="6017895" cy="4028638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22" indent="0">
              <a:buNone/>
              <a:defRPr sz="2314"/>
            </a:lvl2pPr>
            <a:lvl3pPr marL="755843" indent="0">
              <a:buNone/>
              <a:defRPr sz="1984"/>
            </a:lvl3pPr>
            <a:lvl4pPr marL="1133765" indent="0">
              <a:buNone/>
              <a:defRPr sz="1653"/>
            </a:lvl4pPr>
            <a:lvl5pPr marL="1511686" indent="0">
              <a:buNone/>
              <a:defRPr sz="1653"/>
            </a:lvl5pPr>
            <a:lvl6pPr marL="1889608" indent="0">
              <a:buNone/>
              <a:defRPr sz="1653"/>
            </a:lvl6pPr>
            <a:lvl7pPr marL="2267529" indent="0">
              <a:buNone/>
              <a:defRPr sz="1653"/>
            </a:lvl7pPr>
            <a:lvl8pPr marL="2645451" indent="0">
              <a:buNone/>
              <a:defRPr sz="1653"/>
            </a:lvl8pPr>
            <a:lvl9pPr marL="3023372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700689"/>
            <a:ext cx="3833931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4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01820"/>
            <a:ext cx="1025271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509099"/>
            <a:ext cx="1025271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5254289"/>
            <a:ext cx="267462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5254289"/>
            <a:ext cx="401193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5254289"/>
            <a:ext cx="267462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84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61" indent="-188961" algn="l" defTabSz="75584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1pPr>
      <a:lvl2pPr marL="566882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04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725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647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568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490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411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333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2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843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765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686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608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529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451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37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69012" y="0"/>
            <a:ext cx="12120113" cy="5670416"/>
            <a:chOff x="0" y="629728"/>
            <a:chExt cx="12120113" cy="567041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3" t="2309" r="8232" b="8980"/>
            <a:stretch/>
          </p:blipFill>
          <p:spPr>
            <a:xfrm>
              <a:off x="1492353" y="629728"/>
              <a:ext cx="10118785" cy="495156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0" y="5469147"/>
              <a:ext cx="121201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SeismicDarts</a:t>
              </a:r>
              <a:r>
                <a:rPr lang="en-US" sz="2400" dirty="0" smtClean="0"/>
                <a:t>: 100%     90%      80%      70%       60%      50%      40%      30%       20%     10%     0%       </a:t>
              </a:r>
              <a:r>
                <a:rPr lang="en-US" sz="2400" dirty="0" err="1" smtClean="0"/>
                <a:t>SeismicSpider</a:t>
              </a:r>
              <a:r>
                <a:rPr lang="en-US" sz="2400" dirty="0" smtClean="0"/>
                <a:t>: </a:t>
              </a:r>
              <a:r>
                <a:rPr lang="en-US" sz="2400" dirty="0" smtClean="0"/>
                <a:t>  0</a:t>
              </a:r>
              <a:r>
                <a:rPr lang="en-US" sz="2400" dirty="0" smtClean="0"/>
                <a:t>%     10%      20%      30%       40%      50%      60%      70%       80%     90%     100%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745857" y="1406838"/>
              <a:ext cx="690113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45857" y="1747996"/>
              <a:ext cx="6901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435970" y="1138687"/>
              <a:ext cx="2722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Total Sensors = 5000</a:t>
              </a:r>
            </a:p>
            <a:p>
              <a:r>
                <a:rPr lang="en-US" sz="2400" dirty="0" smtClean="0"/>
                <a:t>Total Sensors = 3000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4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56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5</cp:revision>
  <dcterms:created xsi:type="dcterms:W3CDTF">2016-09-09T04:16:12Z</dcterms:created>
  <dcterms:modified xsi:type="dcterms:W3CDTF">2016-09-11T04:23:22Z</dcterms:modified>
</cp:coreProperties>
</file>