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5211763"/>
  <p:notesSz cx="6858000" cy="9144000"/>
  <p:defaultTextStyle>
    <a:defPPr>
      <a:defRPr lang="en-US"/>
    </a:defPPr>
    <a:lvl1pPr marL="0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1pPr>
    <a:lvl2pPr marL="366461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2pPr>
    <a:lvl3pPr marL="73292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3pPr>
    <a:lvl4pPr marL="1099382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4pPr>
    <a:lvl5pPr marL="1465843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5pPr>
    <a:lvl6pPr marL="1832304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6pPr>
    <a:lvl7pPr marL="2198765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7pPr>
    <a:lvl8pPr marL="256522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8pPr>
    <a:lvl9pPr marL="2931686" algn="l" defTabSz="732922" rtl="0" eaLnBrk="1" latinLnBrk="0" hangingPunct="1">
      <a:defRPr sz="14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2" d="100"/>
          <a:sy n="62" d="100"/>
        </p:scale>
        <p:origin x="1090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52944"/>
            <a:ext cx="75438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737382"/>
            <a:ext cx="75438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77478"/>
            <a:ext cx="2168843" cy="441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77478"/>
            <a:ext cx="6380798" cy="441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299322"/>
            <a:ext cx="867537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487780"/>
            <a:ext cx="867537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387390"/>
            <a:ext cx="4274820" cy="3306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77478"/>
            <a:ext cx="8675370" cy="10073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277606"/>
            <a:ext cx="425517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903741"/>
            <a:ext cx="4255174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277606"/>
            <a:ext cx="4276130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903741"/>
            <a:ext cx="4276130" cy="2800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7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50398"/>
            <a:ext cx="5092065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47451"/>
            <a:ext cx="32440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50398"/>
            <a:ext cx="5092065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563529"/>
            <a:ext cx="32440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77478"/>
            <a:ext cx="867537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387390"/>
            <a:ext cx="867537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9C94-80D1-4776-A3FA-60D09115C2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830533"/>
            <a:ext cx="339471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830533"/>
            <a:ext cx="226314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BC6A3-A29C-42EA-8747-8BAD6E96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4" t="3892" r="9112" b="3804"/>
          <a:stretch/>
        </p:blipFill>
        <p:spPr>
          <a:xfrm>
            <a:off x="24714" y="59658"/>
            <a:ext cx="9960077" cy="51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1</cp:revision>
  <dcterms:created xsi:type="dcterms:W3CDTF">2016-09-02T02:39:39Z</dcterms:created>
  <dcterms:modified xsi:type="dcterms:W3CDTF">2016-09-02T02:41:23Z</dcterms:modified>
</cp:coreProperties>
</file>