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2" d="100"/>
          <a:sy n="62" d="100"/>
        </p:scale>
        <p:origin x="1090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4144" r="8722" b="3815"/>
          <a:stretch/>
        </p:blipFill>
        <p:spPr>
          <a:xfrm>
            <a:off x="0" y="24712"/>
            <a:ext cx="10054135" cy="51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2016-09-02T02:39:39Z</dcterms:created>
  <dcterms:modified xsi:type="dcterms:W3CDTF">2016-09-02T02:47:30Z</dcterms:modified>
</cp:coreProperties>
</file>