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-2171" y="723906"/>
            <a:ext cx="12192000" cy="36969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4432199"/>
            <a:ext cx="12192000" cy="23993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3653" y="2064964"/>
            <a:ext cx="448876" cy="2351861"/>
            <a:chOff x="2998842" y="2095715"/>
            <a:chExt cx="448876" cy="235186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" y="44475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2100826" y="113603"/>
            <a:ext cx="798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Seismic</a:t>
            </a:r>
            <a:r>
              <a:rPr lang="en-US" sz="2400" dirty="0" smtClean="0"/>
              <a:t> </a:t>
            </a:r>
            <a:r>
              <a:rPr lang="en-US" sz="3600" dirty="0" smtClean="0"/>
              <a:t>Drone Data Acquisition System</a:t>
            </a:r>
            <a:endParaRPr lang="en-US" sz="2400" dirty="0"/>
          </a:p>
        </p:txBody>
      </p:sp>
      <p:cxnSp>
        <p:nvCxnSpPr>
          <p:cNvPr id="1072" name="Straight Arrow Connector 1071"/>
          <p:cNvCxnSpPr/>
          <p:nvPr/>
        </p:nvCxnSpPr>
        <p:spPr>
          <a:xfrm flipV="1">
            <a:off x="3726907" y="1828800"/>
            <a:ext cx="192919" cy="19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1831945" y="719056"/>
            <a:ext cx="437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Seismic Drone(Geophone Sensors +Seismic Recorder + Data Storage +Battery)</a:t>
            </a:r>
            <a:endParaRPr lang="en-US" sz="2400" dirty="0"/>
          </a:p>
        </p:txBody>
      </p:sp>
      <p:cxnSp>
        <p:nvCxnSpPr>
          <p:cNvPr id="1077" name="Straight Arrow Connector 1076"/>
          <p:cNvCxnSpPr/>
          <p:nvPr/>
        </p:nvCxnSpPr>
        <p:spPr>
          <a:xfrm flipH="1">
            <a:off x="2206177" y="3590927"/>
            <a:ext cx="753448" cy="66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2215109" y="2842676"/>
            <a:ext cx="160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Vibrating Plate</a:t>
            </a:r>
            <a:endParaRPr lang="en-US" sz="24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2886093" y="4722021"/>
            <a:ext cx="2354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Vibrational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Waves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3" name="Curved Down Arrow 192"/>
          <p:cNvSpPr/>
          <p:nvPr/>
        </p:nvSpPr>
        <p:spPr>
          <a:xfrm>
            <a:off x="4522223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13172" y="3581131"/>
            <a:ext cx="1344658" cy="1066273"/>
            <a:chOff x="2504255" y="2959892"/>
            <a:chExt cx="2875742" cy="1960174"/>
          </a:xfrm>
        </p:grpSpPr>
        <p:pic>
          <p:nvPicPr>
            <p:cNvPr id="1026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Group 6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157878" y="2093859"/>
            <a:ext cx="448876" cy="2351861"/>
            <a:chOff x="2998842" y="2095715"/>
            <a:chExt cx="448876" cy="2351861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92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414798" y="2068438"/>
            <a:ext cx="448876" cy="2351861"/>
            <a:chOff x="2998842" y="2095715"/>
            <a:chExt cx="448876" cy="2351861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694394" y="2095977"/>
            <a:ext cx="448876" cy="2351861"/>
            <a:chOff x="2998842" y="2095715"/>
            <a:chExt cx="448876" cy="2351861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Isosceles Triangle 106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848122" y="2092015"/>
            <a:ext cx="448876" cy="2351861"/>
            <a:chOff x="2998842" y="2095715"/>
            <a:chExt cx="448876" cy="2351861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26611" y="4238248"/>
            <a:ext cx="619503" cy="294380"/>
            <a:chOff x="524953" y="4176476"/>
            <a:chExt cx="619503" cy="294380"/>
          </a:xfrm>
        </p:grpSpPr>
        <p:sp>
          <p:nvSpPr>
            <p:cNvPr id="12" name="Oval 11"/>
            <p:cNvSpPr/>
            <p:nvPr/>
          </p:nvSpPr>
          <p:spPr>
            <a:xfrm>
              <a:off x="524953" y="4176476"/>
              <a:ext cx="619503" cy="2943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41692" y="4277379"/>
              <a:ext cx="164536" cy="8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 flipV="1">
            <a:off x="1910227" y="2107174"/>
            <a:ext cx="81440" cy="31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1597690" y="1448884"/>
            <a:ext cx="190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(Vibrating </a:t>
            </a:r>
            <a:r>
              <a:rPr lang="en-US" dirty="0"/>
              <a:t>t</a:t>
            </a:r>
            <a:r>
              <a:rPr lang="en-US" dirty="0" smtClean="0"/>
              <a:t>ruck  with </a:t>
            </a:r>
            <a:r>
              <a:rPr lang="en-US" dirty="0"/>
              <a:t>m</a:t>
            </a:r>
            <a:r>
              <a:rPr lang="en-US" dirty="0" smtClean="0"/>
              <a:t>otor and </a:t>
            </a:r>
            <a:r>
              <a:rPr lang="en-US" dirty="0"/>
              <a:t>p</a:t>
            </a:r>
            <a:r>
              <a:rPr lang="en-US" dirty="0" smtClean="0"/>
              <a:t>iston)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2728" y="2354566"/>
            <a:ext cx="619503" cy="116463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1303" y="3068614"/>
            <a:ext cx="166441" cy="8758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8309" y="1457061"/>
            <a:ext cx="1651038" cy="248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9458" y="3941085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rved Down Arrow 117"/>
          <p:cNvSpPr/>
          <p:nvPr/>
        </p:nvSpPr>
        <p:spPr>
          <a:xfrm>
            <a:off x="5496828" y="1644036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urved Down Arrow 118"/>
          <p:cNvSpPr/>
          <p:nvPr/>
        </p:nvSpPr>
        <p:spPr>
          <a:xfrm>
            <a:off x="6361091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067550" y="1744343"/>
            <a:ext cx="30625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rved Down Arrow 119"/>
          <p:cNvSpPr/>
          <p:nvPr/>
        </p:nvSpPr>
        <p:spPr>
          <a:xfrm>
            <a:off x="10979634" y="1577739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urved Down Arrow 120"/>
          <p:cNvSpPr/>
          <p:nvPr/>
        </p:nvSpPr>
        <p:spPr>
          <a:xfrm>
            <a:off x="10157176" y="1587131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158764" y="3274316"/>
            <a:ext cx="3912462" cy="67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8691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87630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62937" y="2409925"/>
            <a:ext cx="5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66565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0414388" y="2412640"/>
            <a:ext cx="5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</a:t>
            </a:r>
            <a:endParaRPr lang="en-US" dirty="0"/>
          </a:p>
        </p:txBody>
      </p:sp>
      <p:sp>
        <p:nvSpPr>
          <p:cNvPr id="111" name="Arc 110"/>
          <p:cNvSpPr/>
          <p:nvPr/>
        </p:nvSpPr>
        <p:spPr>
          <a:xfrm flipV="1">
            <a:off x="1578090" y="4357600"/>
            <a:ext cx="708013" cy="622448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flipV="1">
            <a:off x="1451641" y="4608932"/>
            <a:ext cx="959865" cy="61523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/>
          <p:cNvSpPr/>
          <p:nvPr/>
        </p:nvSpPr>
        <p:spPr>
          <a:xfrm flipV="1">
            <a:off x="1413815" y="4823782"/>
            <a:ext cx="1078373" cy="655233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/>
          <p:cNvSpPr/>
          <p:nvPr/>
        </p:nvSpPr>
        <p:spPr>
          <a:xfrm flipV="1">
            <a:off x="1163610" y="5074546"/>
            <a:ext cx="1595353" cy="69634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flipV="1">
            <a:off x="933428" y="5236035"/>
            <a:ext cx="2221749" cy="86761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flipV="1">
            <a:off x="540065" y="5145505"/>
            <a:ext cx="3082779" cy="134339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/>
          <p:cNvSpPr/>
          <p:nvPr/>
        </p:nvSpPr>
        <p:spPr>
          <a:xfrm flipV="1">
            <a:off x="67161" y="4959551"/>
            <a:ext cx="4050956" cy="1859756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294" y="3941108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22</cp:revision>
  <dcterms:created xsi:type="dcterms:W3CDTF">2016-02-12T19:00:09Z</dcterms:created>
  <dcterms:modified xsi:type="dcterms:W3CDTF">2016-03-22T02:13:16Z</dcterms:modified>
</cp:coreProperties>
</file>