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076238" cy="62182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1824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530" y="1017661"/>
            <a:ext cx="9807179" cy="2164868"/>
          </a:xfrm>
        </p:spPr>
        <p:txBody>
          <a:bodyPr anchor="b"/>
          <a:lstStyle>
            <a:lvl1pPr algn="ctr"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4530" y="3266015"/>
            <a:ext cx="9807179" cy="1501301"/>
          </a:xfrm>
        </p:spPr>
        <p:txBody>
          <a:bodyPr/>
          <a:lstStyle>
            <a:lvl1pPr marL="0" indent="0" algn="ctr">
              <a:buNone/>
              <a:defRPr sz="2176"/>
            </a:lvl1pPr>
            <a:lvl2pPr marL="414543" indent="0" algn="ctr">
              <a:buNone/>
              <a:defRPr sz="1813"/>
            </a:lvl2pPr>
            <a:lvl3pPr marL="829086" indent="0" algn="ctr">
              <a:buNone/>
              <a:defRPr sz="1632"/>
            </a:lvl3pPr>
            <a:lvl4pPr marL="1243630" indent="0" algn="ctr">
              <a:buNone/>
              <a:defRPr sz="1451"/>
            </a:lvl4pPr>
            <a:lvl5pPr marL="1658173" indent="0" algn="ctr">
              <a:buNone/>
              <a:defRPr sz="1451"/>
            </a:lvl5pPr>
            <a:lvl6pPr marL="2072716" indent="0" algn="ctr">
              <a:buNone/>
              <a:defRPr sz="1451"/>
            </a:lvl6pPr>
            <a:lvl7pPr marL="2487259" indent="0" algn="ctr">
              <a:buNone/>
              <a:defRPr sz="1451"/>
            </a:lvl7pPr>
            <a:lvl8pPr marL="2901803" indent="0" algn="ctr">
              <a:buNone/>
              <a:defRPr sz="1451"/>
            </a:lvl8pPr>
            <a:lvl9pPr marL="3316346" indent="0" algn="ctr">
              <a:buNone/>
              <a:defRPr sz="145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7683" y="331064"/>
            <a:ext cx="2819564" cy="5269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992" y="331064"/>
            <a:ext cx="8295238" cy="5269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81" y="1550242"/>
            <a:ext cx="11278255" cy="2586614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181" y="4161326"/>
            <a:ext cx="11278255" cy="1360239"/>
          </a:xfrm>
        </p:spPr>
        <p:txBody>
          <a:bodyPr/>
          <a:lstStyle>
            <a:lvl1pPr marL="0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1pPr>
            <a:lvl2pPr marL="41454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2pPr>
            <a:lvl3pPr marL="8290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243630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17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271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725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180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634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991" y="1655318"/>
            <a:ext cx="5557401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9846" y="1655318"/>
            <a:ext cx="5557401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331064"/>
            <a:ext cx="11278255" cy="12019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695" y="1524332"/>
            <a:ext cx="5531861" cy="747052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43" indent="0">
              <a:buNone/>
              <a:defRPr sz="1813" b="1"/>
            </a:lvl2pPr>
            <a:lvl3pPr marL="829086" indent="0">
              <a:buNone/>
              <a:defRPr sz="1632" b="1"/>
            </a:lvl3pPr>
            <a:lvl4pPr marL="1243630" indent="0">
              <a:buNone/>
              <a:defRPr sz="1451" b="1"/>
            </a:lvl4pPr>
            <a:lvl5pPr marL="1658173" indent="0">
              <a:buNone/>
              <a:defRPr sz="1451" b="1"/>
            </a:lvl5pPr>
            <a:lvl6pPr marL="2072716" indent="0">
              <a:buNone/>
              <a:defRPr sz="1451" b="1"/>
            </a:lvl6pPr>
            <a:lvl7pPr marL="2487259" indent="0">
              <a:buNone/>
              <a:defRPr sz="1451" b="1"/>
            </a:lvl7pPr>
            <a:lvl8pPr marL="2901803" indent="0">
              <a:buNone/>
              <a:defRPr sz="1451" b="1"/>
            </a:lvl8pPr>
            <a:lvl9pPr marL="3316346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695" y="2271384"/>
            <a:ext cx="5531861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9846" y="1524332"/>
            <a:ext cx="5559104" cy="747052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43" indent="0">
              <a:buNone/>
              <a:defRPr sz="1813" b="1"/>
            </a:lvl2pPr>
            <a:lvl3pPr marL="829086" indent="0">
              <a:buNone/>
              <a:defRPr sz="1632" b="1"/>
            </a:lvl3pPr>
            <a:lvl4pPr marL="1243630" indent="0">
              <a:buNone/>
              <a:defRPr sz="1451" b="1"/>
            </a:lvl4pPr>
            <a:lvl5pPr marL="1658173" indent="0">
              <a:buNone/>
              <a:defRPr sz="1451" b="1"/>
            </a:lvl5pPr>
            <a:lvl6pPr marL="2072716" indent="0">
              <a:buNone/>
              <a:defRPr sz="1451" b="1"/>
            </a:lvl6pPr>
            <a:lvl7pPr marL="2487259" indent="0">
              <a:buNone/>
              <a:defRPr sz="1451" b="1"/>
            </a:lvl7pPr>
            <a:lvl8pPr marL="2901803" indent="0">
              <a:buNone/>
              <a:defRPr sz="1451" b="1"/>
            </a:lvl8pPr>
            <a:lvl9pPr marL="3316346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9846" y="2271384"/>
            <a:ext cx="5559104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414549"/>
            <a:ext cx="4217427" cy="1450922"/>
          </a:xfrm>
        </p:spPr>
        <p:txBody>
          <a:bodyPr anchor="b"/>
          <a:lstStyle>
            <a:lvl1pPr>
              <a:defRPr sz="29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105" y="895312"/>
            <a:ext cx="6619845" cy="4418979"/>
          </a:xfrm>
        </p:spPr>
        <p:txBody>
          <a:bodyPr/>
          <a:lstStyle>
            <a:lvl1pPr>
              <a:defRPr sz="2901"/>
            </a:lvl1pPr>
            <a:lvl2pPr>
              <a:defRPr sz="2539"/>
            </a:lvl2pPr>
            <a:lvl3pPr>
              <a:defRPr sz="2176"/>
            </a:lvl3pPr>
            <a:lvl4pPr>
              <a:defRPr sz="1813"/>
            </a:lvl4pPr>
            <a:lvl5pPr>
              <a:defRPr sz="1813"/>
            </a:lvl5pPr>
            <a:lvl6pPr>
              <a:defRPr sz="1813"/>
            </a:lvl6pPr>
            <a:lvl7pPr>
              <a:defRPr sz="1813"/>
            </a:lvl7pPr>
            <a:lvl8pPr>
              <a:defRPr sz="1813"/>
            </a:lvl8pPr>
            <a:lvl9pPr>
              <a:defRPr sz="18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695" y="1865471"/>
            <a:ext cx="4217427" cy="3456017"/>
          </a:xfrm>
        </p:spPr>
        <p:txBody>
          <a:bodyPr/>
          <a:lstStyle>
            <a:lvl1pPr marL="0" indent="0">
              <a:buNone/>
              <a:defRPr sz="1451"/>
            </a:lvl1pPr>
            <a:lvl2pPr marL="414543" indent="0">
              <a:buNone/>
              <a:defRPr sz="1269"/>
            </a:lvl2pPr>
            <a:lvl3pPr marL="829086" indent="0">
              <a:buNone/>
              <a:defRPr sz="1088"/>
            </a:lvl3pPr>
            <a:lvl4pPr marL="1243630" indent="0">
              <a:buNone/>
              <a:defRPr sz="907"/>
            </a:lvl4pPr>
            <a:lvl5pPr marL="1658173" indent="0">
              <a:buNone/>
              <a:defRPr sz="907"/>
            </a:lvl5pPr>
            <a:lvl6pPr marL="2072716" indent="0">
              <a:buNone/>
              <a:defRPr sz="907"/>
            </a:lvl6pPr>
            <a:lvl7pPr marL="2487259" indent="0">
              <a:buNone/>
              <a:defRPr sz="907"/>
            </a:lvl7pPr>
            <a:lvl8pPr marL="2901803" indent="0">
              <a:buNone/>
              <a:defRPr sz="907"/>
            </a:lvl8pPr>
            <a:lvl9pPr marL="3316346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414549"/>
            <a:ext cx="4217427" cy="1450922"/>
          </a:xfrm>
        </p:spPr>
        <p:txBody>
          <a:bodyPr anchor="b"/>
          <a:lstStyle>
            <a:lvl1pPr>
              <a:defRPr sz="29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59105" y="895312"/>
            <a:ext cx="6619845" cy="4418979"/>
          </a:xfrm>
        </p:spPr>
        <p:txBody>
          <a:bodyPr anchor="t"/>
          <a:lstStyle>
            <a:lvl1pPr marL="0" indent="0">
              <a:buNone/>
              <a:defRPr sz="2901"/>
            </a:lvl1pPr>
            <a:lvl2pPr marL="414543" indent="0">
              <a:buNone/>
              <a:defRPr sz="2539"/>
            </a:lvl2pPr>
            <a:lvl3pPr marL="829086" indent="0">
              <a:buNone/>
              <a:defRPr sz="2176"/>
            </a:lvl3pPr>
            <a:lvl4pPr marL="1243630" indent="0">
              <a:buNone/>
              <a:defRPr sz="1813"/>
            </a:lvl4pPr>
            <a:lvl5pPr marL="1658173" indent="0">
              <a:buNone/>
              <a:defRPr sz="1813"/>
            </a:lvl5pPr>
            <a:lvl6pPr marL="2072716" indent="0">
              <a:buNone/>
              <a:defRPr sz="1813"/>
            </a:lvl6pPr>
            <a:lvl7pPr marL="2487259" indent="0">
              <a:buNone/>
              <a:defRPr sz="1813"/>
            </a:lvl7pPr>
            <a:lvl8pPr marL="2901803" indent="0">
              <a:buNone/>
              <a:defRPr sz="1813"/>
            </a:lvl8pPr>
            <a:lvl9pPr marL="3316346" indent="0">
              <a:buNone/>
              <a:defRPr sz="181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695" y="1865471"/>
            <a:ext cx="4217427" cy="3456017"/>
          </a:xfrm>
        </p:spPr>
        <p:txBody>
          <a:bodyPr/>
          <a:lstStyle>
            <a:lvl1pPr marL="0" indent="0">
              <a:buNone/>
              <a:defRPr sz="1451"/>
            </a:lvl1pPr>
            <a:lvl2pPr marL="414543" indent="0">
              <a:buNone/>
              <a:defRPr sz="1269"/>
            </a:lvl2pPr>
            <a:lvl3pPr marL="829086" indent="0">
              <a:buNone/>
              <a:defRPr sz="1088"/>
            </a:lvl3pPr>
            <a:lvl4pPr marL="1243630" indent="0">
              <a:buNone/>
              <a:defRPr sz="907"/>
            </a:lvl4pPr>
            <a:lvl5pPr marL="1658173" indent="0">
              <a:buNone/>
              <a:defRPr sz="907"/>
            </a:lvl5pPr>
            <a:lvl6pPr marL="2072716" indent="0">
              <a:buNone/>
              <a:defRPr sz="907"/>
            </a:lvl6pPr>
            <a:lvl7pPr marL="2487259" indent="0">
              <a:buNone/>
              <a:defRPr sz="907"/>
            </a:lvl7pPr>
            <a:lvl8pPr marL="2901803" indent="0">
              <a:buNone/>
              <a:defRPr sz="907"/>
            </a:lvl8pPr>
            <a:lvl9pPr marL="3316346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6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8992" y="331064"/>
            <a:ext cx="11278255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992" y="1655318"/>
            <a:ext cx="11278255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991" y="5763386"/>
            <a:ext cx="2942154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B8E8-6208-4999-A175-DCED0005205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31504" y="5763386"/>
            <a:ext cx="441323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5093" y="5763386"/>
            <a:ext cx="2942154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3558-5E79-4F3F-BD8C-7AC9C32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9086" rtl="0" eaLnBrk="1" latinLnBrk="0" hangingPunct="1">
        <a:lnSpc>
          <a:spcPct val="90000"/>
        </a:lnSpc>
        <a:spcBef>
          <a:spcPct val="0"/>
        </a:spcBef>
        <a:buNone/>
        <a:defRPr sz="3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272" indent="-207272" algn="l" defTabSz="829086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1pPr>
      <a:lvl2pPr marL="621815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2pPr>
      <a:lvl3pPr marL="103635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3pPr>
      <a:lvl4pPr marL="1450901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865445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27998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694531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3109074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52361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4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08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630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17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71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259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180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34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609" y="131751"/>
            <a:ext cx="12871691" cy="6042212"/>
            <a:chOff x="114608" y="458691"/>
            <a:chExt cx="12871691" cy="6042212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114608" y="1043466"/>
              <a:ext cx="12871691" cy="5457437"/>
              <a:chOff x="-302486" y="1300137"/>
              <a:chExt cx="13269787" cy="5626224"/>
            </a:xfrm>
          </p:grpSpPr>
          <p:pic>
            <p:nvPicPr>
              <p:cNvPr id="1026" name="Picture 2" descr="https://lh3.googleusercontent.com/eIqQk7DTrV9RA00V8kMG1CqXCwJwMQ7z1lubxGIqccyyiqtpQ2OV3Q6lcWVPd3KZJmMBTxoV88S4qpVKWsZ5UqQTyiSnr8sc-8bJSnPt15Re-hPTUKvD_SCc2dJxgVr2Sg4la5jmGFmJcxzs2PmIq4fQW-mrVjxR33AqX3dkzUf-aF5TofG4Evw7bK4HlbFU5e2FwtpODO7DLlT8sZaLZM1p9DAcBdSAg3Afe8kDPZ2b0mWISQgGKVq1S5ldIPVufLEbgJYCF9luYzMbQ2bUMjrFEDovW6mi4FvUUAV9GzHEGIPVs-C9Zs6Xs7OZLyl2RdjDk_vfIXkL9nAGBUh3M96SsN80PZ8ldlpdY_JeqKoAlznQR7XSzshB-BRF7Yldza4esa7Vvahr-dhlcVUozTopKnFfOIVKxCMmxRsPlc9DDhYNr9TgSI45YV7GXNQbzPYXh8XjSTwi1xTZhcJIti748CxEeoJN1mgyi8FWq2pPvNZGIDNHsvVlP3Sjm9yVEn_qP4isMzfuwIzGAMT0qwCCBTiYpIkVlL4l8gTf8iWoYMrWcywiCUy5KQ1rkbkLpS0eVlBsWf4KykNUkNWa0dGsxAkTCeZNJcixktDO7T092WlL=w711-h948-no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94" t="20122" r="27368" b="24093"/>
              <a:stretch/>
            </p:blipFill>
            <p:spPr bwMode="auto">
              <a:xfrm>
                <a:off x="-302486" y="1300137"/>
                <a:ext cx="3225224" cy="562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lh3.googleusercontent.com/lHi84dDZsoku0qu14ALoZPIEB9eHrVsbm3pf5wpHC4hkD_8dG7kgYwcpVriLZsm846ecClxr_RTF_GpLdrVm3OfldaH35JVYRVzVt_j75tSXlmnCXhAo30tZji4HVCg51Clgq0bLNsgPt2h3dYBjRPs_9Z49B1BaA2vN7XHq4YWEUqU1gWDm9f9slh3j9ipDCRXCiGr8MwIrxcGfVx1fjN1HEHfryv_3AkRAOtaC2vVbDPzbGAFCGNZ2wFHpujmw24FCfir4557TYDn-v5n4M7feprBp_8w8uC1mm7eFQjasNUiX-EHmJfPeoAOUwXwgAo9S4vghBr_OKcQdxQtN1QbsXOhCQ9mG7l7XNZvm-FZGUxZmEJZaZEjhf-RAMIUzicHMm7nSgcDNSz0kyBA_ij11S3wD8j_KkY5bVvaeg0sd8V961VMbDX8lLS2BsdvF8gbr-B2QgTW28fyiOPmpzxM6OI85h78QWZdPhVkj5pls5pUacl0-TH-wXO3Cs_2jwtLbEfm3oICR81ZddPPBDYgpqGMELbXiz9IsjwpWf6-xdwEXssMDjG088zhkNlUCOD4wSyeBzvgVLBszdvQNI5DlGoPv_LVrWIeuQHbhUovu3Fxg=w711-h948-no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02" t="10638" r="27206" b="31268"/>
              <a:stretch/>
            </p:blipFill>
            <p:spPr bwMode="auto">
              <a:xfrm>
                <a:off x="6194010" y="1300137"/>
                <a:ext cx="3355087" cy="562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s://lh3.googleusercontent.com/omCQwUSMhtPXlcJyWZxftXxLQc8lDXOsI8f_E4PocRgvUTvu9wybBnXwce7KHVvKDv32XJj1wfwgo7ETY7Ai9E-njnbW_Ece_VzvvJg1nFJ7-TkeI2E6hvrR_lEJxG4tNQ1BpCvLWs6v6OruwGZdkS9LF5CTgxw04n9NReric7rPqWSCX4cn7UA0THsiKoZvmgdZ-5PZjg4pqkugCS3ZGgQP3NpTj0AI8VrUVsffKL5MC_jurHAit6NYr_0tyKumH4Y5nAK9v-ZvokqOeD50m0pKXJWVvfKah1WWBReeEIbD7ODQCZ7xwE3-b0YKK6mCWtNyWa3PSGNgt3dAXfYqXcidRnsA-xu_sVU187agp2mblkILjJW08ACeKmio50PWIg9MXYmDb29jhWv9Y4CuQ8Y0sVwfAhxHNj7D3TGPXYHO1ohodpQWO4FsDPCLQ5LDSl-qirV_xDVW0UtzDMkU-eCIrIKwtNppf5fHiqBFxUwAwmnWtACoWkxezJRd5jj5gtXw-R-zs7ld3LRtnFwnLjxETz-Po87xM1x6WD-H49DsiifOXRIKRmnpg7VFpLPeuaJAsDYu_wAC0LtUmaIAg9NHHI5ORIsFnlswJIDi4mOhOQX_=w711-h948-no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339" t="18612" r="25786" b="27557"/>
              <a:stretch/>
            </p:blipFill>
            <p:spPr bwMode="auto">
              <a:xfrm>
                <a:off x="9606419" y="1300137"/>
                <a:ext cx="3360882" cy="562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lh3.googleusercontent.com/r6o4xA9Cu2caERVhMzF7BbfZU6_yIgZK-sbtolbydnGlShbRGJ6hhrUyuvwClj8vz4k_lYOt7JiwsKBFIsoUy_LezANn9knQe9t1TengCbXA3lsO8MApjkEdgK9_5VTNrI1yxDKEZIklcJrrNPyqkkx_bTiFNnRlAR3-3GBNN0JQaWUxzLGitvcTPT0lUNIMDZbacJx5sIsASN3pp5Lslqg5KQ0i7HUH3xB8Sow_b0OHEaVXnpxF4m7Oo-WN8BcbHDd-rUGyQ6I3frCTSv3UmzAPCeB-_y3raP0PEJo-Uoh_30OZhBaPi79VoQvgOu4-GHwrXvksZAkJA8Pebnlr_RmCbl_MKxkEgbnEC74GD1TIRuJBSw6DSkp1AaSzJ7QAHJUph5R7Ws5QQLcLSszpJBKmzSaMjsy224FLtSeMGH2YvoM0sH8oRSxSqkC-B5y7eQEu-clqtEsl251LXAF7AXTnskorvOX2wQrMVkgumtL77XsnsLIOON1b6JtqC9w0f2Pj46rafRCYbrxcNiflP_S4uEgkU4e_eMpFEfU95UNvwGRMHS2yg2ISOiynnaYk29zQkX3Zd9XuVsWtihteH90jFbF6PjX_T-Zu7ekEOmN4TAMk=w711-h948-no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60" t="15236" r="31471" b="30933"/>
              <a:stretch/>
            </p:blipFill>
            <p:spPr bwMode="auto">
              <a:xfrm>
                <a:off x="2980060" y="1300137"/>
                <a:ext cx="3156628" cy="562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175829" y="458691"/>
              <a:ext cx="12480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       River Sand             Coarse Sand              Mason Sand                    Soil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23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</cp:revision>
  <dcterms:created xsi:type="dcterms:W3CDTF">2016-09-02T03:12:14Z</dcterms:created>
  <dcterms:modified xsi:type="dcterms:W3CDTF">2016-09-02T03:17:44Z</dcterms:modified>
</cp:coreProperties>
</file>