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58400" cy="5211763"/>
  <p:notesSz cx="6858000" cy="9144000"/>
  <p:defaultTextStyle>
    <a:defPPr>
      <a:defRPr lang="en-US"/>
    </a:defPPr>
    <a:lvl1pPr marL="0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1pPr>
    <a:lvl2pPr marL="366461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2pPr>
    <a:lvl3pPr marL="732922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3pPr>
    <a:lvl4pPr marL="1099382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4pPr>
    <a:lvl5pPr marL="1465843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5pPr>
    <a:lvl6pPr marL="1832304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6pPr>
    <a:lvl7pPr marL="2198765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7pPr>
    <a:lvl8pPr marL="2565226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8pPr>
    <a:lvl9pPr marL="2931686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62" d="100"/>
          <a:sy n="62" d="100"/>
        </p:scale>
        <p:origin x="1090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852944"/>
            <a:ext cx="7543800" cy="1814466"/>
          </a:xfrm>
        </p:spPr>
        <p:txBody>
          <a:bodyPr anchor="b"/>
          <a:lstStyle>
            <a:lvl1pPr algn="ctr">
              <a:defRPr sz="4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737382"/>
            <a:ext cx="7543800" cy="1258303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472" indent="0" algn="ctr">
              <a:buNone/>
              <a:defRPr sz="1520"/>
            </a:lvl2pPr>
            <a:lvl3pPr marL="694944" indent="0" algn="ctr">
              <a:buNone/>
              <a:defRPr sz="1368"/>
            </a:lvl3pPr>
            <a:lvl4pPr marL="1042416" indent="0" algn="ctr">
              <a:buNone/>
              <a:defRPr sz="1216"/>
            </a:lvl4pPr>
            <a:lvl5pPr marL="1389888" indent="0" algn="ctr">
              <a:buNone/>
              <a:defRPr sz="1216"/>
            </a:lvl5pPr>
            <a:lvl6pPr marL="1737360" indent="0" algn="ctr">
              <a:buNone/>
              <a:defRPr sz="1216"/>
            </a:lvl6pPr>
            <a:lvl7pPr marL="2084832" indent="0" algn="ctr">
              <a:buNone/>
              <a:defRPr sz="1216"/>
            </a:lvl7pPr>
            <a:lvl8pPr marL="2432304" indent="0" algn="ctr">
              <a:buNone/>
              <a:defRPr sz="1216"/>
            </a:lvl8pPr>
            <a:lvl9pPr marL="2779776" indent="0" algn="ctr">
              <a:buNone/>
              <a:defRPr sz="121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7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77478"/>
            <a:ext cx="2168843" cy="441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77478"/>
            <a:ext cx="6380798" cy="441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9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299322"/>
            <a:ext cx="8675370" cy="2167948"/>
          </a:xfrm>
        </p:spPr>
        <p:txBody>
          <a:bodyPr anchor="b"/>
          <a:lstStyle>
            <a:lvl1pPr>
              <a:defRPr sz="4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487780"/>
            <a:ext cx="8675370" cy="1140073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>
                    <a:tint val="75000"/>
                  </a:schemeClr>
                </a:solidFill>
              </a:defRPr>
            </a:lvl1pPr>
            <a:lvl2pPr marL="347472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4944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41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89888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360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483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30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7977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387390"/>
            <a:ext cx="4274820" cy="3306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387390"/>
            <a:ext cx="4274820" cy="3306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6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77478"/>
            <a:ext cx="8675370" cy="10073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277606"/>
            <a:ext cx="4255174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903741"/>
            <a:ext cx="4255174" cy="2800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277606"/>
            <a:ext cx="4276130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903741"/>
            <a:ext cx="4276130" cy="2800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7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7451"/>
            <a:ext cx="3244096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750398"/>
            <a:ext cx="5092065" cy="3703730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63529"/>
            <a:ext cx="3244096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7451"/>
            <a:ext cx="3244096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750398"/>
            <a:ext cx="5092065" cy="3703730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472" indent="0">
              <a:buNone/>
              <a:defRPr sz="2128"/>
            </a:lvl2pPr>
            <a:lvl3pPr marL="694944" indent="0">
              <a:buNone/>
              <a:defRPr sz="1824"/>
            </a:lvl3pPr>
            <a:lvl4pPr marL="1042416" indent="0">
              <a:buNone/>
              <a:defRPr sz="1520"/>
            </a:lvl4pPr>
            <a:lvl5pPr marL="1389888" indent="0">
              <a:buNone/>
              <a:defRPr sz="1520"/>
            </a:lvl5pPr>
            <a:lvl6pPr marL="1737360" indent="0">
              <a:buNone/>
              <a:defRPr sz="1520"/>
            </a:lvl6pPr>
            <a:lvl7pPr marL="2084832" indent="0">
              <a:buNone/>
              <a:defRPr sz="1520"/>
            </a:lvl7pPr>
            <a:lvl8pPr marL="2432304" indent="0">
              <a:buNone/>
              <a:defRPr sz="1520"/>
            </a:lvl8pPr>
            <a:lvl9pPr marL="2779776" indent="0">
              <a:buNone/>
              <a:defRPr sz="15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63529"/>
            <a:ext cx="3244096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2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77478"/>
            <a:ext cx="8675370" cy="100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387390"/>
            <a:ext cx="8675370" cy="330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4830533"/>
            <a:ext cx="226314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4830533"/>
            <a:ext cx="339471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4830533"/>
            <a:ext cx="226314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4944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36" indent="-173736" algn="l" defTabSz="694944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624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096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56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51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47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41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89888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30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7977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5" t="4144" r="8968" b="3546"/>
          <a:stretch/>
        </p:blipFill>
        <p:spPr>
          <a:xfrm>
            <a:off x="0" y="0"/>
            <a:ext cx="10029612" cy="52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0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2</cp:revision>
  <dcterms:created xsi:type="dcterms:W3CDTF">2016-09-02T02:39:39Z</dcterms:created>
  <dcterms:modified xsi:type="dcterms:W3CDTF">2016-09-02T02:43:10Z</dcterms:modified>
</cp:coreProperties>
</file>