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57" r:id="rId2"/>
  </p:sldIdLst>
  <p:sldSz cx="4022725" cy="3565525"/>
  <p:notesSz cx="6858000" cy="9144000"/>
  <p:defaultTextStyle>
    <a:defPPr>
      <a:defRPr lang="en-US"/>
    </a:defPPr>
    <a:lvl1pPr marL="0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1pPr>
    <a:lvl2pPr marL="182653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2pPr>
    <a:lvl3pPr marL="365307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3pPr>
    <a:lvl4pPr marL="547959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4pPr>
    <a:lvl5pPr marL="730611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5pPr>
    <a:lvl6pPr marL="913267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6pPr>
    <a:lvl7pPr marL="1095919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7pPr>
    <a:lvl8pPr marL="1278571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8pPr>
    <a:lvl9pPr marL="1461226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CC3300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97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6256-7E50-4653-8D7D-F1FCAAC977E8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6DDBF-F174-45E8-A1E3-9C4647F8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1pPr>
    <a:lvl2pPr marL="182653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2pPr>
    <a:lvl3pPr marL="365307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3pPr>
    <a:lvl4pPr marL="547959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4pPr>
    <a:lvl5pPr marL="730611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5pPr>
    <a:lvl6pPr marL="913267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6pPr>
    <a:lvl7pPr marL="1095919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7pPr>
    <a:lvl8pPr marL="1278571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8pPr>
    <a:lvl9pPr marL="1461226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FEAB-4DE3-4788-8C9F-9C263E500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05" y="583525"/>
            <a:ext cx="3419316" cy="1241331"/>
          </a:xfrm>
        </p:spPr>
        <p:txBody>
          <a:bodyPr anchor="b"/>
          <a:lstStyle>
            <a:lvl1pPr algn="ctr">
              <a:defRPr sz="2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841" y="1872726"/>
            <a:ext cx="3017044" cy="860843"/>
          </a:xfrm>
        </p:spPr>
        <p:txBody>
          <a:bodyPr/>
          <a:lstStyle>
            <a:lvl1pPr marL="0" indent="0" algn="ctr">
              <a:buNone/>
              <a:defRPr sz="1056"/>
            </a:lvl1pPr>
            <a:lvl2pPr marL="201122" indent="0" algn="ctr">
              <a:buNone/>
              <a:defRPr sz="880"/>
            </a:lvl2pPr>
            <a:lvl3pPr marL="402245" indent="0" algn="ctr">
              <a:buNone/>
              <a:defRPr sz="792"/>
            </a:lvl3pPr>
            <a:lvl4pPr marL="603367" indent="0" algn="ctr">
              <a:buNone/>
              <a:defRPr sz="704"/>
            </a:lvl4pPr>
            <a:lvl5pPr marL="804489" indent="0" algn="ctr">
              <a:buNone/>
              <a:defRPr sz="704"/>
            </a:lvl5pPr>
            <a:lvl6pPr marL="1005611" indent="0" algn="ctr">
              <a:buNone/>
              <a:defRPr sz="704"/>
            </a:lvl6pPr>
            <a:lvl7pPr marL="1206734" indent="0" algn="ctr">
              <a:buNone/>
              <a:defRPr sz="704"/>
            </a:lvl7pPr>
            <a:lvl8pPr marL="1407856" indent="0" algn="ctr">
              <a:buNone/>
              <a:defRPr sz="704"/>
            </a:lvl8pPr>
            <a:lvl9pPr marL="1608978" indent="0" algn="ctr">
              <a:buNone/>
              <a:defRPr sz="7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8763" y="189831"/>
            <a:ext cx="867400" cy="30216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563" y="189831"/>
            <a:ext cx="2551916" cy="30216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68" y="888906"/>
            <a:ext cx="3469600" cy="1483159"/>
          </a:xfrm>
        </p:spPr>
        <p:txBody>
          <a:bodyPr anchor="b"/>
          <a:lstStyle>
            <a:lvl1pPr>
              <a:defRPr sz="2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68" y="2386097"/>
            <a:ext cx="3469600" cy="779958"/>
          </a:xfrm>
        </p:spPr>
        <p:txBody>
          <a:bodyPr/>
          <a:lstStyle>
            <a:lvl1pPr marL="0" indent="0">
              <a:buNone/>
              <a:defRPr sz="1056">
                <a:solidFill>
                  <a:schemeClr val="tx1"/>
                </a:solidFill>
              </a:defRPr>
            </a:lvl1pPr>
            <a:lvl2pPr marL="201122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2pPr>
            <a:lvl3pPr marL="402245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3pPr>
            <a:lvl4pPr marL="603367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4pPr>
            <a:lvl5pPr marL="804489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5pPr>
            <a:lvl6pPr marL="1005611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6pPr>
            <a:lvl7pPr marL="120673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7pPr>
            <a:lvl8pPr marL="1407856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8pPr>
            <a:lvl9pPr marL="1608978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562" y="949156"/>
            <a:ext cx="1709658" cy="2262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505" y="949156"/>
            <a:ext cx="1709658" cy="2262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4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6" y="189832"/>
            <a:ext cx="3469600" cy="6891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087" y="874049"/>
            <a:ext cx="1701801" cy="428358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22" indent="0">
              <a:buNone/>
              <a:defRPr sz="880" b="1"/>
            </a:lvl2pPr>
            <a:lvl3pPr marL="402245" indent="0">
              <a:buNone/>
              <a:defRPr sz="792" b="1"/>
            </a:lvl3pPr>
            <a:lvl4pPr marL="603367" indent="0">
              <a:buNone/>
              <a:defRPr sz="704" b="1"/>
            </a:lvl4pPr>
            <a:lvl5pPr marL="804489" indent="0">
              <a:buNone/>
              <a:defRPr sz="704" b="1"/>
            </a:lvl5pPr>
            <a:lvl6pPr marL="1005611" indent="0">
              <a:buNone/>
              <a:defRPr sz="704" b="1"/>
            </a:lvl6pPr>
            <a:lvl7pPr marL="1206734" indent="0">
              <a:buNone/>
              <a:defRPr sz="704" b="1"/>
            </a:lvl7pPr>
            <a:lvl8pPr marL="1407856" indent="0">
              <a:buNone/>
              <a:defRPr sz="704" b="1"/>
            </a:lvl8pPr>
            <a:lvl9pPr marL="1608978" indent="0">
              <a:buNone/>
              <a:defRPr sz="7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087" y="1302407"/>
            <a:ext cx="1701801" cy="1915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505" y="874049"/>
            <a:ext cx="1710182" cy="428358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22" indent="0">
              <a:buNone/>
              <a:defRPr sz="880" b="1"/>
            </a:lvl2pPr>
            <a:lvl3pPr marL="402245" indent="0">
              <a:buNone/>
              <a:defRPr sz="792" b="1"/>
            </a:lvl3pPr>
            <a:lvl4pPr marL="603367" indent="0">
              <a:buNone/>
              <a:defRPr sz="704" b="1"/>
            </a:lvl4pPr>
            <a:lvl5pPr marL="804489" indent="0">
              <a:buNone/>
              <a:defRPr sz="704" b="1"/>
            </a:lvl5pPr>
            <a:lvl6pPr marL="1005611" indent="0">
              <a:buNone/>
              <a:defRPr sz="704" b="1"/>
            </a:lvl6pPr>
            <a:lvl7pPr marL="1206734" indent="0">
              <a:buNone/>
              <a:defRPr sz="704" b="1"/>
            </a:lvl7pPr>
            <a:lvl8pPr marL="1407856" indent="0">
              <a:buNone/>
              <a:defRPr sz="704" b="1"/>
            </a:lvl8pPr>
            <a:lvl9pPr marL="1608978" indent="0">
              <a:buNone/>
              <a:defRPr sz="7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505" y="1302407"/>
            <a:ext cx="1710182" cy="1915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4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6" y="237702"/>
            <a:ext cx="1297434" cy="831956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182" y="513370"/>
            <a:ext cx="2036505" cy="2533834"/>
          </a:xfrm>
        </p:spPr>
        <p:txBody>
          <a:bodyPr/>
          <a:lstStyle>
            <a:lvl1pPr>
              <a:defRPr sz="1408"/>
            </a:lvl1pPr>
            <a:lvl2pPr>
              <a:defRPr sz="1232"/>
            </a:lvl2pPr>
            <a:lvl3pPr>
              <a:defRPr sz="1056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86" y="1069657"/>
            <a:ext cx="1297434" cy="1981673"/>
          </a:xfrm>
        </p:spPr>
        <p:txBody>
          <a:bodyPr/>
          <a:lstStyle>
            <a:lvl1pPr marL="0" indent="0">
              <a:buNone/>
              <a:defRPr sz="704"/>
            </a:lvl1pPr>
            <a:lvl2pPr marL="201122" indent="0">
              <a:buNone/>
              <a:defRPr sz="616"/>
            </a:lvl2pPr>
            <a:lvl3pPr marL="402245" indent="0">
              <a:buNone/>
              <a:defRPr sz="528"/>
            </a:lvl3pPr>
            <a:lvl4pPr marL="603367" indent="0">
              <a:buNone/>
              <a:defRPr sz="440"/>
            </a:lvl4pPr>
            <a:lvl5pPr marL="804489" indent="0">
              <a:buNone/>
              <a:defRPr sz="440"/>
            </a:lvl5pPr>
            <a:lvl6pPr marL="1005611" indent="0">
              <a:buNone/>
              <a:defRPr sz="440"/>
            </a:lvl6pPr>
            <a:lvl7pPr marL="1206734" indent="0">
              <a:buNone/>
              <a:defRPr sz="440"/>
            </a:lvl7pPr>
            <a:lvl8pPr marL="1407856" indent="0">
              <a:buNone/>
              <a:defRPr sz="440"/>
            </a:lvl8pPr>
            <a:lvl9pPr marL="1608978" indent="0">
              <a:buNone/>
              <a:defRPr sz="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6" y="237702"/>
            <a:ext cx="1297434" cy="831956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182" y="513370"/>
            <a:ext cx="2036505" cy="2533834"/>
          </a:xfrm>
        </p:spPr>
        <p:txBody>
          <a:bodyPr anchor="t"/>
          <a:lstStyle>
            <a:lvl1pPr marL="0" indent="0">
              <a:buNone/>
              <a:defRPr sz="1408"/>
            </a:lvl1pPr>
            <a:lvl2pPr marL="201122" indent="0">
              <a:buNone/>
              <a:defRPr sz="1232"/>
            </a:lvl2pPr>
            <a:lvl3pPr marL="402245" indent="0">
              <a:buNone/>
              <a:defRPr sz="1056"/>
            </a:lvl3pPr>
            <a:lvl4pPr marL="603367" indent="0">
              <a:buNone/>
              <a:defRPr sz="880"/>
            </a:lvl4pPr>
            <a:lvl5pPr marL="804489" indent="0">
              <a:buNone/>
              <a:defRPr sz="880"/>
            </a:lvl5pPr>
            <a:lvl6pPr marL="1005611" indent="0">
              <a:buNone/>
              <a:defRPr sz="880"/>
            </a:lvl6pPr>
            <a:lvl7pPr marL="1206734" indent="0">
              <a:buNone/>
              <a:defRPr sz="880"/>
            </a:lvl7pPr>
            <a:lvl8pPr marL="1407856" indent="0">
              <a:buNone/>
              <a:defRPr sz="880"/>
            </a:lvl8pPr>
            <a:lvl9pPr marL="1608978" indent="0">
              <a:buNone/>
              <a:defRPr sz="8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86" y="1069657"/>
            <a:ext cx="1297434" cy="1981673"/>
          </a:xfrm>
        </p:spPr>
        <p:txBody>
          <a:bodyPr/>
          <a:lstStyle>
            <a:lvl1pPr marL="0" indent="0">
              <a:buNone/>
              <a:defRPr sz="704"/>
            </a:lvl1pPr>
            <a:lvl2pPr marL="201122" indent="0">
              <a:buNone/>
              <a:defRPr sz="616"/>
            </a:lvl2pPr>
            <a:lvl3pPr marL="402245" indent="0">
              <a:buNone/>
              <a:defRPr sz="528"/>
            </a:lvl3pPr>
            <a:lvl4pPr marL="603367" indent="0">
              <a:buNone/>
              <a:defRPr sz="440"/>
            </a:lvl4pPr>
            <a:lvl5pPr marL="804489" indent="0">
              <a:buNone/>
              <a:defRPr sz="440"/>
            </a:lvl5pPr>
            <a:lvl6pPr marL="1005611" indent="0">
              <a:buNone/>
              <a:defRPr sz="440"/>
            </a:lvl6pPr>
            <a:lvl7pPr marL="1206734" indent="0">
              <a:buNone/>
              <a:defRPr sz="440"/>
            </a:lvl7pPr>
            <a:lvl8pPr marL="1407856" indent="0">
              <a:buNone/>
              <a:defRPr sz="440"/>
            </a:lvl8pPr>
            <a:lvl9pPr marL="1608978" indent="0">
              <a:buNone/>
              <a:defRPr sz="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563" y="189832"/>
            <a:ext cx="3469600" cy="68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563" y="949156"/>
            <a:ext cx="3469600" cy="226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562" y="3304714"/>
            <a:ext cx="905113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D29F-6681-4284-A19E-BDF58AC0366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528" y="3304714"/>
            <a:ext cx="1357670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050" y="3304714"/>
            <a:ext cx="905113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402245" rtl="0" eaLnBrk="1" latinLnBrk="0" hangingPunct="1">
        <a:lnSpc>
          <a:spcPct val="90000"/>
        </a:lnSpc>
        <a:spcBef>
          <a:spcPct val="0"/>
        </a:spcBef>
        <a:buNone/>
        <a:defRPr sz="1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61" indent="-100561" algn="l" defTabSz="40224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1pPr>
      <a:lvl2pPr marL="301683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02806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3pPr>
      <a:lvl4pPr marL="703928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905050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106173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307295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508417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709539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1pPr>
      <a:lvl2pPr marL="201122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2pPr>
      <a:lvl3pPr marL="402245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3pPr>
      <a:lvl4pPr marL="603367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804489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005611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206734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407856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608978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0" t="4261" r="16641" b="5314"/>
          <a:stretch/>
        </p:blipFill>
        <p:spPr>
          <a:xfrm>
            <a:off x="205718" y="-6921"/>
            <a:ext cx="3756452" cy="29655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1770" y="2265514"/>
            <a:ext cx="1075182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2" dirty="0"/>
              <a:t>Goal location(with and without platform)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87181" y="1815155"/>
            <a:ext cx="793735" cy="523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3931" y="246835"/>
            <a:ext cx="1420678" cy="22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2" dirty="0"/>
              <a:t>Mean (without platform)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46951" y="245291"/>
            <a:ext cx="1420678" cy="22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2" dirty="0"/>
              <a:t>Mean (with platform)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99088" y="415525"/>
            <a:ext cx="597798" cy="1122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25767" y="420333"/>
            <a:ext cx="144535" cy="934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0556" y="135055"/>
            <a:ext cx="1420678" cy="3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2" dirty="0"/>
              <a:t>Landing locations</a:t>
            </a:r>
          </a:p>
          <a:p>
            <a:pPr algn="ctr"/>
            <a:r>
              <a:rPr lang="en-US" sz="892" dirty="0"/>
              <a:t> (with platform)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8080" y="438951"/>
            <a:ext cx="1420678" cy="3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2" dirty="0"/>
              <a:t>Landing locations</a:t>
            </a:r>
          </a:p>
          <a:p>
            <a:pPr algn="ctr"/>
            <a:r>
              <a:rPr lang="en-US" sz="892" dirty="0"/>
              <a:t> (without platform)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87181" y="749452"/>
            <a:ext cx="726679" cy="38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176579" y="432143"/>
            <a:ext cx="257343" cy="269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00310" y="3185162"/>
            <a:ext cx="3657317" cy="664380"/>
            <a:chOff x="-191197" y="206896"/>
            <a:chExt cx="3657317" cy="664380"/>
          </a:xfrm>
        </p:grpSpPr>
        <p:sp>
          <p:nvSpPr>
            <p:cNvPr id="39" name="TextBox 38"/>
            <p:cNvSpPr txBox="1"/>
            <p:nvPr/>
          </p:nvSpPr>
          <p:spPr>
            <a:xfrm>
              <a:off x="-100801" y="369166"/>
              <a:ext cx="1718660" cy="36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92" dirty="0"/>
                <a:t>1</a:t>
              </a:r>
              <a:r>
                <a:rPr lang="en-US" sz="892" baseline="30000" dirty="0"/>
                <a:t>st</a:t>
              </a:r>
              <a:r>
                <a:rPr lang="en-US" sz="892" dirty="0"/>
                <a:t> </a:t>
              </a:r>
              <a:r>
                <a:rPr lang="en-US" sz="892" dirty="0" smtClean="0"/>
                <a:t>S.D. </a:t>
              </a:r>
              <a:r>
                <a:rPr lang="en-US" sz="892" dirty="0"/>
                <a:t>ellipse (without platform)</a:t>
              </a:r>
            </a:p>
            <a:p>
              <a:endParaRPr lang="en-US" sz="892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92437" y="367099"/>
              <a:ext cx="1873683" cy="50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92" dirty="0" smtClean="0"/>
                <a:t>  2</a:t>
              </a:r>
              <a:r>
                <a:rPr lang="en-US" sz="892" baseline="30000" dirty="0" smtClean="0"/>
                <a:t>nd</a:t>
              </a:r>
              <a:r>
                <a:rPr lang="en-US" sz="892" dirty="0" smtClean="0"/>
                <a:t> S.D. </a:t>
              </a:r>
              <a:r>
                <a:rPr lang="en-US" sz="892" dirty="0"/>
                <a:t>ellipse (without platform)</a:t>
              </a:r>
            </a:p>
            <a:p>
              <a:endParaRPr lang="en-US" sz="892" dirty="0"/>
            </a:p>
            <a:p>
              <a:endParaRPr lang="en-US" sz="892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91197" y="206896"/>
              <a:ext cx="3571890" cy="374869"/>
              <a:chOff x="-191197" y="206896"/>
              <a:chExt cx="3571890" cy="374869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-191197" y="430087"/>
                <a:ext cx="150687" cy="4073"/>
              </a:xfrm>
              <a:prstGeom prst="line">
                <a:avLst/>
              </a:prstGeom>
              <a:ln w="12700">
                <a:solidFill>
                  <a:srgbClr val="99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526827" y="430087"/>
                <a:ext cx="150687" cy="4073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-191197" y="319881"/>
                <a:ext cx="150687" cy="40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530793" y="321474"/>
                <a:ext cx="150687" cy="4073"/>
              </a:xfrm>
              <a:prstGeom prst="line">
                <a:avLst/>
              </a:prstGeom>
              <a:ln w="127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-99400" y="214870"/>
                <a:ext cx="1718660" cy="366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92" dirty="0"/>
                  <a:t>1</a:t>
                </a:r>
                <a:r>
                  <a:rPr lang="en-US" sz="892" baseline="30000" dirty="0"/>
                  <a:t>st</a:t>
                </a:r>
                <a:r>
                  <a:rPr lang="en-US" sz="892" dirty="0"/>
                  <a:t> </a:t>
                </a:r>
                <a:r>
                  <a:rPr lang="en-US" sz="892" dirty="0" smtClean="0"/>
                  <a:t>S.D. </a:t>
                </a:r>
                <a:r>
                  <a:rPr lang="en-US" sz="892" dirty="0"/>
                  <a:t>ellipse (with platform)</a:t>
                </a:r>
              </a:p>
              <a:p>
                <a:endParaRPr lang="en-US" sz="892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638842" y="206896"/>
                <a:ext cx="1741851" cy="366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92" dirty="0"/>
                  <a:t>2</a:t>
                </a:r>
                <a:r>
                  <a:rPr lang="en-US" sz="892" baseline="30000" dirty="0"/>
                  <a:t>nd</a:t>
                </a:r>
                <a:r>
                  <a:rPr lang="en-US" sz="892" dirty="0"/>
                  <a:t> </a:t>
                </a:r>
                <a:r>
                  <a:rPr lang="en-US" sz="892" dirty="0" smtClean="0"/>
                  <a:t>S.D. </a:t>
                </a:r>
                <a:r>
                  <a:rPr lang="en-US" sz="892" dirty="0"/>
                  <a:t>ellipse (</a:t>
                </a:r>
                <a:r>
                  <a:rPr lang="en-US" sz="892" dirty="0" smtClean="0"/>
                  <a:t>with platform)</a:t>
                </a:r>
              </a:p>
              <a:p>
                <a:endParaRPr lang="en-US" sz="892" dirty="0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1466712" y="2927937"/>
            <a:ext cx="132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X-distance (cm)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-52804" y="991791"/>
            <a:ext cx="307777" cy="1326165"/>
            <a:chOff x="-120977" y="801053"/>
            <a:chExt cx="307777" cy="1326165"/>
          </a:xfrm>
        </p:grpSpPr>
        <p:sp>
          <p:nvSpPr>
            <p:cNvPr id="49" name="Rectangle 48"/>
            <p:cNvSpPr/>
            <p:nvPr/>
          </p:nvSpPr>
          <p:spPr>
            <a:xfrm rot="16200000">
              <a:off x="-608485" y="1370554"/>
              <a:ext cx="1280729" cy="193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-630171" y="1310247"/>
              <a:ext cx="1326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  <a:r>
                <a:rPr lang="en-US" sz="1400" dirty="0"/>
                <a:t>-distance (cm)</a:t>
              </a:r>
              <a:endParaRPr lang="en-US" sz="1400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979965" y="1554009"/>
            <a:ext cx="79866" cy="76880"/>
          </a:xfrm>
          <a:prstGeom prst="round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1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</TotalTime>
  <Words>72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comparison</dc:title>
  <dc:creator>Srikanth K.V.S</dc:creator>
  <cp:lastModifiedBy>Srikanth K.V.S</cp:lastModifiedBy>
  <cp:revision>20</cp:revision>
  <dcterms:created xsi:type="dcterms:W3CDTF">2016-02-29T07:26:57Z</dcterms:created>
  <dcterms:modified xsi:type="dcterms:W3CDTF">2016-03-22T04:12:11Z</dcterms:modified>
</cp:coreProperties>
</file>