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58400" cy="14630400"/>
  <p:notesSz cx="6858000" cy="9144000"/>
  <p:defaultTextStyle>
    <a:defPPr>
      <a:defRPr lang="en-US"/>
    </a:defPPr>
    <a:lvl1pPr marL="0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1pPr>
    <a:lvl2pPr marL="362102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2pPr>
    <a:lvl3pPr marL="724205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3pPr>
    <a:lvl4pPr marL="1086307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4pPr>
    <a:lvl5pPr marL="1448410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5pPr>
    <a:lvl6pPr marL="1810512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6pPr>
    <a:lvl7pPr marL="2172614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7pPr>
    <a:lvl8pPr marL="2534717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8pPr>
    <a:lvl9pPr marL="2896819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66FF"/>
    <a:srgbClr val="0712E7"/>
    <a:srgbClr val="11F31C"/>
    <a:srgbClr val="4B0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6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394374"/>
            <a:ext cx="8549640" cy="50935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7684348"/>
            <a:ext cx="7543800" cy="3532292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778933"/>
            <a:ext cx="2168843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778933"/>
            <a:ext cx="6380798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647444"/>
            <a:ext cx="8675370" cy="608583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9790858"/>
            <a:ext cx="8675370" cy="320039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3894667"/>
            <a:ext cx="427482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3894667"/>
            <a:ext cx="427482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78936"/>
            <a:ext cx="867537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586481"/>
            <a:ext cx="4255174" cy="175767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344160"/>
            <a:ext cx="4255174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586481"/>
            <a:ext cx="4276130" cy="175767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344160"/>
            <a:ext cx="4276130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975360"/>
            <a:ext cx="3244096" cy="34137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106510"/>
            <a:ext cx="5092065" cy="10397067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389120"/>
            <a:ext cx="3244096" cy="8131388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975360"/>
            <a:ext cx="3244096" cy="34137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106510"/>
            <a:ext cx="5092065" cy="10397067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389120"/>
            <a:ext cx="3244096" cy="8131388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6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778936"/>
            <a:ext cx="867537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3894667"/>
            <a:ext cx="867537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3560217"/>
            <a:ext cx="22631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3560217"/>
            <a:ext cx="22631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wHmu0wrVMOOfe2VjZG5_XsIwTozcz7ku-vygg8Q4sEw940IV73A41Wvcvk7s9GPhaXRU5RdfJowz9z5PFzmBvuMeLQcXZM41hxhx9YOYW_D1cPNxx6Pv1n5N-b-dTU-jnjIstXtVt69FYcJbupziZXCJ0QR_rdKDIvC1nlAwWfOU_a52ZoFuBxneVs4t2vKxRNezF43euAYz62PVZeR4H3Tn9_TiCMb_6zOL3f4IgsG1BDMhIfGk06DJ2ynpCVCcBH5g_FXo4NKVx9ZSGtem5JByubxpM-vuy0anaEH3cR7FScYFIyuchGQF3oJut9CA4OqSas4VhAPcXLYb3U03Apy4-i2AO3yjG22AQdCG5SJUuEPU78uRJuKSVHGRt2iTycsnqc_PN7Ur1XZRktSX8UIyjH7h4ouvXKZzTC97znlvri-V0DRUTK1aTvyoxl30UTXj4DEI7UCS5pEUVuj0ILvY7T2aybw_8KjWytjIi_GpQQcTtTQVCs8wYcdy3Z2SyJSCIuCJR4hW4la_xd0W_2FzU22g6UZrJfXEnFe9Kdk07MUzI_48xjvZrPFa8U6u0rg0=w1191-h893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2" t="2826" r="10209" b="10274"/>
          <a:stretch/>
        </p:blipFill>
        <p:spPr bwMode="auto">
          <a:xfrm>
            <a:off x="304925" y="259480"/>
            <a:ext cx="9484611" cy="86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4925" y="209649"/>
            <a:ext cx="9511189" cy="14189508"/>
            <a:chOff x="308829" y="-8476995"/>
            <a:chExt cx="9511189" cy="141895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829" y="647880"/>
              <a:ext cx="9511189" cy="506463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117602" y="4059897"/>
              <a:ext cx="172720" cy="172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20143" y="4270824"/>
              <a:ext cx="172720" cy="172720"/>
            </a:xfrm>
            <a:prstGeom prst="ellipse">
              <a:avLst/>
            </a:prstGeom>
            <a:solidFill>
              <a:srgbClr val="0712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17602" y="4481751"/>
              <a:ext cx="172720" cy="172720"/>
            </a:xfrm>
            <a:prstGeom prst="ellipse">
              <a:avLst/>
            </a:prstGeom>
            <a:solidFill>
              <a:srgbClr val="11F31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76962" y="4768455"/>
              <a:ext cx="254000" cy="0"/>
            </a:xfrm>
            <a:prstGeom prst="line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66801" y="4948079"/>
              <a:ext cx="254000" cy="0"/>
            </a:xfrm>
            <a:prstGeom prst="line">
              <a:avLst/>
            </a:prstGeom>
            <a:ln w="28575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20801" y="3962561"/>
                  <a:ext cx="2296160" cy="1632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Landing Location</a:t>
                  </a:r>
                  <a:endParaRPr lang="en-US" dirty="0"/>
                </a:p>
                <a:p>
                  <a:r>
                    <a:rPr lang="en-US" dirty="0"/>
                    <a:t>Goal Location</a:t>
                  </a:r>
                </a:p>
                <a:p>
                  <a:r>
                    <a:rPr lang="en-US" dirty="0"/>
                    <a:t>Mean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a14:m>
                  <a:r>
                    <a:rPr lang="en-US" dirty="0"/>
                    <a:t> Variance Ellipse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</m:oMath>
                  </a14:m>
                  <a:r>
                    <a:rPr lang="en-US" dirty="0"/>
                    <a:t> Variance Ellipse</a:t>
                  </a:r>
                </a:p>
                <a:p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1" y="3962561"/>
                  <a:ext cx="2296160" cy="16321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96" t="-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2274664" y="-8476995"/>
              <a:ext cx="4681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Autonomous Landing without Sensor Platform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23240" y="259480"/>
            <a:ext cx="54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6388" y="9449068"/>
            <a:ext cx="54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1737360" y="3703320"/>
            <a:ext cx="533400" cy="5638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95360" y="8092440"/>
            <a:ext cx="1194176" cy="8151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70320" y="6863318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Origin of the coordinate system (0,0)</a:t>
            </a:r>
            <a:endParaRPr lang="en-US" sz="2000" b="1" dirty="0"/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>
            <a:off x="7589520" y="7878981"/>
            <a:ext cx="1005840" cy="457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3766" y="4732224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Goal location (25,25)</a:t>
            </a:r>
            <a:endParaRPr lang="en-US" sz="20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04060" y="4305308"/>
            <a:ext cx="0" cy="426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3057" y="214777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Landing </a:t>
            </a:r>
            <a:r>
              <a:rPr lang="en-US" sz="2000" b="1" dirty="0"/>
              <a:t>L</a:t>
            </a:r>
            <a:r>
              <a:rPr lang="en-US" sz="2000" b="1" dirty="0" smtClean="0"/>
              <a:t>ocation </a:t>
            </a:r>
            <a:endParaRPr lang="en-US" sz="20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04060" y="2384195"/>
            <a:ext cx="1844040" cy="359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5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29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2016-02-29T02:44:03Z</dcterms:created>
  <dcterms:modified xsi:type="dcterms:W3CDTF">2016-02-29T03:20:44Z</dcterms:modified>
</cp:coreProperties>
</file>