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58400" cy="14630400"/>
  <p:notesSz cx="6858000" cy="9144000"/>
  <p:defaultTextStyle>
    <a:defPPr>
      <a:defRPr lang="en-US"/>
    </a:defPPr>
    <a:lvl1pPr marL="0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1pPr>
    <a:lvl2pPr marL="362102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2pPr>
    <a:lvl3pPr marL="724205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3pPr>
    <a:lvl4pPr marL="1086307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4pPr>
    <a:lvl5pPr marL="1448410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5pPr>
    <a:lvl6pPr marL="1810512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6pPr>
    <a:lvl7pPr marL="2172614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7pPr>
    <a:lvl8pPr marL="2534717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8pPr>
    <a:lvl9pPr marL="2896819" algn="l" defTabSz="724205" rtl="0" eaLnBrk="1" latinLnBrk="0" hangingPunct="1">
      <a:defRPr sz="142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66FF"/>
    <a:srgbClr val="0712E7"/>
    <a:srgbClr val="11F31C"/>
    <a:srgbClr val="4B0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10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394374"/>
            <a:ext cx="8549640" cy="50935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7684348"/>
            <a:ext cx="7543800" cy="3532292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778933"/>
            <a:ext cx="2168843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778933"/>
            <a:ext cx="6380798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647444"/>
            <a:ext cx="8675370" cy="608583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9790858"/>
            <a:ext cx="8675370" cy="320039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3894667"/>
            <a:ext cx="427482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3894667"/>
            <a:ext cx="427482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78936"/>
            <a:ext cx="867537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586481"/>
            <a:ext cx="4255174" cy="175767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344160"/>
            <a:ext cx="4255174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586481"/>
            <a:ext cx="4276130" cy="175767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344160"/>
            <a:ext cx="4276130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975360"/>
            <a:ext cx="3244096" cy="34137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106510"/>
            <a:ext cx="5092065" cy="10397067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389120"/>
            <a:ext cx="3244096" cy="8131388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975360"/>
            <a:ext cx="3244096" cy="34137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106510"/>
            <a:ext cx="5092065" cy="10397067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389120"/>
            <a:ext cx="3244096" cy="8131388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6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778936"/>
            <a:ext cx="867537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3894667"/>
            <a:ext cx="867537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3560217"/>
            <a:ext cx="22631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1C16-7015-4D9D-A598-56E677A43B9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3560217"/>
            <a:ext cx="22631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TBLauE9INNblfq1G_KKYRwXm1oF8Wm_OfD8oNDKxCxgL1dcToQpy7YBTgWt-lNYsZ_FrTJlhge3wMA4v8fZRGq1-TcGVXnbqLo0L-OmM8EM6BLq7YI92xRYXnvn1_s8WZZqd9s_Nn7_QqZfp_5fxR-urRrsSsnZaH-gDk8ilXCRtvBO4kPnXKSN9S0IJ8YsFQXmSW-cS8LfFMsxgAcpiiCPmQaLewvd0RNpDleOFzHdDGhjRwOJ2AYRK0d0Gsg9e_XKi43u6UJ823pfkrC29mYoVKyKHS8Bwgys9Woh6KHA23murRh6YZl1gDUHNc-PFehrKIUFbNAymuV4Zx9gMhnXGO15ml_tJTM037RD9H842NiKEyfguusW-L45HXgwxTtEsoNw2aUoBeo_3g2_-eauMuItu8-6lEH6PWWfMnuNPyArqvVCym86fxJiiVoBLgyws5qtzl42T93JLncRBfKQdRUBAFTOEvJbfSck7P4QtNKguS2ItPtYDy-R9m91BIP6NS9_xJ9xqHbUoZd-W-8bWuATwGOiK90Rn2w_q_SvoDA5UyBpjo3-bTNYIQivSjiuk=w1191-h893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3678" r="6450" b="2556"/>
          <a:stretch/>
        </p:blipFill>
        <p:spPr bwMode="auto">
          <a:xfrm>
            <a:off x="304925" y="461344"/>
            <a:ext cx="9436594" cy="861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5" y="9264247"/>
            <a:ext cx="9469184" cy="507663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6492" y="12785778"/>
            <a:ext cx="172720" cy="1727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9033" y="12996705"/>
            <a:ext cx="172720" cy="172720"/>
          </a:xfrm>
          <a:prstGeom prst="ellipse">
            <a:avLst/>
          </a:prstGeom>
          <a:solidFill>
            <a:srgbClr val="0712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6492" y="13207632"/>
            <a:ext cx="172720" cy="172720"/>
          </a:xfrm>
          <a:prstGeom prst="ellipse">
            <a:avLst/>
          </a:prstGeom>
          <a:solidFill>
            <a:srgbClr val="11F31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85852" y="13494336"/>
            <a:ext cx="254000" cy="0"/>
          </a:xfrm>
          <a:prstGeom prst="line">
            <a:avLst/>
          </a:prstGeom>
          <a:ln w="28575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5691" y="13673960"/>
            <a:ext cx="254000" cy="0"/>
          </a:xfrm>
          <a:prstGeom prst="line">
            <a:avLst/>
          </a:prstGeom>
          <a:ln w="28575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99397" y="12708769"/>
                <a:ext cx="2296160" cy="16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Landing Location</a:t>
                </a:r>
                <a:endParaRPr lang="en-US" dirty="0"/>
              </a:p>
              <a:p>
                <a:r>
                  <a:rPr lang="en-US" dirty="0"/>
                  <a:t>Goal Location</a:t>
                </a:r>
              </a:p>
              <a:p>
                <a:r>
                  <a:rPr lang="en-US" dirty="0"/>
                  <a:t>Mean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dirty="0"/>
                  <a:t> Variance Ellipse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dirty="0"/>
                  <a:t> Variance Ellipse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97" y="12708769"/>
                <a:ext cx="2296160" cy="1632113"/>
              </a:xfrm>
              <a:prstGeom prst="rect">
                <a:avLst/>
              </a:prstGeom>
              <a:blipFill rotWithShape="0">
                <a:blip r:embed="rId4"/>
                <a:stretch>
                  <a:fillRect l="-1061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49394" y="473588"/>
            <a:ext cx="54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6388" y="9449068"/>
            <a:ext cx="54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3896360" y="4408504"/>
            <a:ext cx="533400" cy="5638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23335" y="8295629"/>
            <a:ext cx="1194176" cy="8151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70320" y="6863318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Origin of the coordinate system (0,0)</a:t>
            </a:r>
            <a:endParaRPr lang="en-US" sz="2000" b="1" dirty="0"/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>
            <a:off x="7589520" y="7878981"/>
            <a:ext cx="1005840" cy="457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22766" y="543740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Goal location (25,25)</a:t>
            </a:r>
            <a:endParaRPr lang="en-US" sz="20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163060" y="5010492"/>
            <a:ext cx="0" cy="426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7751" y="1791357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Landing </a:t>
            </a:r>
            <a:r>
              <a:rPr lang="en-US" sz="2000" b="1" dirty="0"/>
              <a:t>L</a:t>
            </a:r>
            <a:r>
              <a:rPr lang="en-US" sz="2000" b="1" dirty="0" smtClean="0"/>
              <a:t>ocation </a:t>
            </a:r>
            <a:endParaRPr lang="en-US" sz="2000" b="1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3186151" y="1991412"/>
            <a:ext cx="1243609" cy="401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1880" y="56178"/>
            <a:ext cx="468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Autonomous Landing </a:t>
            </a:r>
            <a:r>
              <a:rPr lang="en-US" sz="1800" b="1" dirty="0" smtClean="0"/>
              <a:t>with </a:t>
            </a:r>
            <a:r>
              <a:rPr lang="en-US" sz="1800" b="1" dirty="0"/>
              <a:t>Sensor Platform</a:t>
            </a:r>
          </a:p>
        </p:txBody>
      </p:sp>
    </p:spTree>
    <p:extLst>
      <p:ext uri="{BB962C8B-B14F-4D97-AF65-F5344CB8AC3E}">
        <p14:creationId xmlns:p14="http://schemas.microsoft.com/office/powerpoint/2010/main" val="22355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29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8</cp:revision>
  <dcterms:created xsi:type="dcterms:W3CDTF">2016-02-29T02:44:03Z</dcterms:created>
  <dcterms:modified xsi:type="dcterms:W3CDTF">2016-02-29T04:02:09Z</dcterms:modified>
</cp:coreProperties>
</file>