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601200" cy="7315200"/>
  <p:notesSz cx="6858000" cy="9144000"/>
  <p:defaultTextStyle>
    <a:defPPr>
      <a:defRPr lang="en-US"/>
    </a:defPPr>
    <a:lvl1pPr marL="0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1pPr>
    <a:lvl2pPr marL="423733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2pPr>
    <a:lvl3pPr marL="847466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3pPr>
    <a:lvl4pPr marL="1271199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4pPr>
    <a:lvl5pPr marL="1694932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5pPr>
    <a:lvl6pPr marL="2118665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6pPr>
    <a:lvl7pPr marL="2542398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7pPr>
    <a:lvl8pPr marL="2966131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8pPr>
    <a:lvl9pPr marL="3389864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97187"/>
            <a:ext cx="816102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842174"/>
            <a:ext cx="72009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89467"/>
            <a:ext cx="2070259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89467"/>
            <a:ext cx="6090761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2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823722"/>
            <a:ext cx="8281035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895429"/>
            <a:ext cx="8281035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947333"/>
            <a:ext cx="408051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947333"/>
            <a:ext cx="408051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6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89468"/>
            <a:ext cx="8281035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793241"/>
            <a:ext cx="406175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672080"/>
            <a:ext cx="4061757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793241"/>
            <a:ext cx="4081761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672080"/>
            <a:ext cx="408176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9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87680"/>
            <a:ext cx="3096637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053255"/>
            <a:ext cx="4860608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194560"/>
            <a:ext cx="3096637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87680"/>
            <a:ext cx="3096637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053255"/>
            <a:ext cx="4860608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194560"/>
            <a:ext cx="3096637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89468"/>
            <a:ext cx="828103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947333"/>
            <a:ext cx="828103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780108"/>
            <a:ext cx="32404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8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6" y="36004"/>
            <a:ext cx="9419082" cy="7279196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2859637" y="6930461"/>
            <a:ext cx="228600" cy="2286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>
            <a:off x="3679317" y="6938116"/>
            <a:ext cx="228600" cy="213289"/>
          </a:xfrm>
          <a:prstGeom prst="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>
            <a:spLocks noChangeAspect="1"/>
          </p:cNvSpPr>
          <p:nvPr/>
        </p:nvSpPr>
        <p:spPr>
          <a:xfrm>
            <a:off x="4544493" y="6945772"/>
            <a:ext cx="228600" cy="228600"/>
          </a:xfrm>
          <a:prstGeom prst="don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5-Point Star 7"/>
          <p:cNvSpPr>
            <a:spLocks noChangeAspect="1"/>
          </p:cNvSpPr>
          <p:nvPr/>
        </p:nvSpPr>
        <p:spPr>
          <a:xfrm>
            <a:off x="6184939" y="6922460"/>
            <a:ext cx="228600" cy="228600"/>
          </a:xfrm>
          <a:prstGeom prst="star5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>
            <a:spLocks noChangeAspect="1"/>
          </p:cNvSpPr>
          <p:nvPr/>
        </p:nvSpPr>
        <p:spPr>
          <a:xfrm>
            <a:off x="5415013" y="6914459"/>
            <a:ext cx="121158" cy="244602"/>
          </a:xfrm>
          <a:prstGeom prst="downArrow">
            <a:avLst/>
          </a:prstGeom>
          <a:solidFill>
            <a:srgbClr val="F71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440901" y="863084"/>
            <a:ext cx="2076542" cy="1756751"/>
            <a:chOff x="7440901" y="863084"/>
            <a:chExt cx="2076542" cy="1756751"/>
          </a:xfrm>
        </p:grpSpPr>
        <p:sp>
          <p:nvSpPr>
            <p:cNvPr id="10" name="Isosceles Triangle 9"/>
            <p:cNvSpPr/>
            <p:nvPr/>
          </p:nvSpPr>
          <p:spPr>
            <a:xfrm>
              <a:off x="7446774" y="933450"/>
              <a:ext cx="228600" cy="2286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ross 10"/>
            <p:cNvSpPr/>
            <p:nvPr/>
          </p:nvSpPr>
          <p:spPr>
            <a:xfrm>
              <a:off x="7440901" y="1302782"/>
              <a:ext cx="228600" cy="213289"/>
            </a:xfrm>
            <a:prstGeom prst="plus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nut 11"/>
            <p:cNvSpPr>
              <a:spLocks noChangeAspect="1"/>
            </p:cNvSpPr>
            <p:nvPr/>
          </p:nvSpPr>
          <p:spPr>
            <a:xfrm>
              <a:off x="7440901" y="1654667"/>
              <a:ext cx="228600" cy="228600"/>
            </a:xfrm>
            <a:prstGeom prst="donu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5-Point Star 12"/>
            <p:cNvSpPr>
              <a:spLocks noChangeAspect="1"/>
            </p:cNvSpPr>
            <p:nvPr/>
          </p:nvSpPr>
          <p:spPr>
            <a:xfrm>
              <a:off x="7440901" y="2319815"/>
              <a:ext cx="228600" cy="228600"/>
            </a:xfrm>
            <a:prstGeom prst="star5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>
              <a:spLocks noChangeAspect="1"/>
            </p:cNvSpPr>
            <p:nvPr/>
          </p:nvSpPr>
          <p:spPr>
            <a:xfrm>
              <a:off x="7494622" y="2021863"/>
              <a:ext cx="121158" cy="244602"/>
            </a:xfrm>
            <a:prstGeom prst="downArrow">
              <a:avLst/>
            </a:prstGeom>
            <a:solidFill>
              <a:srgbClr val="F71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69501" y="863084"/>
              <a:ext cx="1115818" cy="349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Well </a:t>
              </a:r>
              <a:r>
                <a:rPr lang="en-US" dirty="0" smtClean="0"/>
                <a:t>plant 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32829" y="1232416"/>
              <a:ext cx="1723549" cy="349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satisfactory</a:t>
              </a:r>
              <a:r>
                <a:rPr lang="en-US" dirty="0" smtClean="0"/>
                <a:t> plant 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69501" y="1916875"/>
              <a:ext cx="1847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Wooden platform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69501" y="1549639"/>
              <a:ext cx="1666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round platform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69501" y="2250503"/>
              <a:ext cx="762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Drone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947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2016-02-29T20:44:02Z</dcterms:created>
  <dcterms:modified xsi:type="dcterms:W3CDTF">2016-02-29T21:06:54Z</dcterms:modified>
</cp:coreProperties>
</file>