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275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8099" y="-111429"/>
            <a:ext cx="8057172" cy="6902126"/>
            <a:chOff x="-1" y="-111429"/>
            <a:chExt cx="8057172" cy="6902126"/>
          </a:xfrm>
        </p:grpSpPr>
        <p:grpSp>
          <p:nvGrpSpPr>
            <p:cNvPr id="17" name="Group 16"/>
            <p:cNvGrpSpPr/>
            <p:nvPr/>
          </p:nvGrpSpPr>
          <p:grpSpPr>
            <a:xfrm>
              <a:off x="-1" y="0"/>
              <a:ext cx="8057172" cy="6790697"/>
              <a:chOff x="-1" y="0"/>
              <a:chExt cx="8057172" cy="679069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2" t="3182" r="24412" b="1415"/>
              <a:stretch/>
            </p:blipFill>
            <p:spPr>
              <a:xfrm>
                <a:off x="0" y="0"/>
                <a:ext cx="4067531" cy="338865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14" t="3022" r="24412" b="1415"/>
              <a:stretch/>
            </p:blipFill>
            <p:spPr>
              <a:xfrm>
                <a:off x="4067529" y="68604"/>
                <a:ext cx="3989642" cy="3320053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36" t="3343" r="24632" b="1415"/>
              <a:stretch/>
            </p:blipFill>
            <p:spPr>
              <a:xfrm>
                <a:off x="-1" y="3388658"/>
                <a:ext cx="4067531" cy="340203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2" t="3342" r="24706" b="1255"/>
              <a:stretch/>
            </p:blipFill>
            <p:spPr>
              <a:xfrm>
                <a:off x="4161370" y="3526797"/>
                <a:ext cx="3895801" cy="3263900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0" y="-111429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a.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7527" y="3157824"/>
              <a:ext cx="558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15782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67529" y="-91393"/>
              <a:ext cx="55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2016-09-07T07:09:57Z</dcterms:created>
  <dcterms:modified xsi:type="dcterms:W3CDTF">2016-09-07T07:52:28Z</dcterms:modified>
</cp:coreProperties>
</file>