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</p:sldIdLst>
  <p:sldSz cx="13716000" cy="4114800"/>
  <p:notesSz cx="6858000" cy="9144000"/>
  <p:defaultTextStyle>
    <a:defPPr>
      <a:defRPr lang="en-US"/>
    </a:defPPr>
    <a:lvl1pPr marL="0" algn="l" defTabSz="1128112" rtl="0" eaLnBrk="1" latinLnBrk="0" hangingPunct="1">
      <a:defRPr sz="2221" kern="1200">
        <a:solidFill>
          <a:schemeClr val="tx1"/>
        </a:solidFill>
        <a:latin typeface="+mn-lt"/>
        <a:ea typeface="+mn-ea"/>
        <a:cs typeface="+mn-cs"/>
      </a:defRPr>
    </a:lvl1pPr>
    <a:lvl2pPr marL="564056" algn="l" defTabSz="1128112" rtl="0" eaLnBrk="1" latinLnBrk="0" hangingPunct="1">
      <a:defRPr sz="2221" kern="1200">
        <a:solidFill>
          <a:schemeClr val="tx1"/>
        </a:solidFill>
        <a:latin typeface="+mn-lt"/>
        <a:ea typeface="+mn-ea"/>
        <a:cs typeface="+mn-cs"/>
      </a:defRPr>
    </a:lvl2pPr>
    <a:lvl3pPr marL="1128112" algn="l" defTabSz="1128112" rtl="0" eaLnBrk="1" latinLnBrk="0" hangingPunct="1">
      <a:defRPr sz="2221" kern="1200">
        <a:solidFill>
          <a:schemeClr val="tx1"/>
        </a:solidFill>
        <a:latin typeface="+mn-lt"/>
        <a:ea typeface="+mn-ea"/>
        <a:cs typeface="+mn-cs"/>
      </a:defRPr>
    </a:lvl3pPr>
    <a:lvl4pPr marL="1692168" algn="l" defTabSz="1128112" rtl="0" eaLnBrk="1" latinLnBrk="0" hangingPunct="1">
      <a:defRPr sz="2221" kern="1200">
        <a:solidFill>
          <a:schemeClr val="tx1"/>
        </a:solidFill>
        <a:latin typeface="+mn-lt"/>
        <a:ea typeface="+mn-ea"/>
        <a:cs typeface="+mn-cs"/>
      </a:defRPr>
    </a:lvl4pPr>
    <a:lvl5pPr marL="2256224" algn="l" defTabSz="1128112" rtl="0" eaLnBrk="1" latinLnBrk="0" hangingPunct="1">
      <a:defRPr sz="2221" kern="1200">
        <a:solidFill>
          <a:schemeClr val="tx1"/>
        </a:solidFill>
        <a:latin typeface="+mn-lt"/>
        <a:ea typeface="+mn-ea"/>
        <a:cs typeface="+mn-cs"/>
      </a:defRPr>
    </a:lvl5pPr>
    <a:lvl6pPr marL="2820280" algn="l" defTabSz="1128112" rtl="0" eaLnBrk="1" latinLnBrk="0" hangingPunct="1">
      <a:defRPr sz="2221" kern="1200">
        <a:solidFill>
          <a:schemeClr val="tx1"/>
        </a:solidFill>
        <a:latin typeface="+mn-lt"/>
        <a:ea typeface="+mn-ea"/>
        <a:cs typeface="+mn-cs"/>
      </a:defRPr>
    </a:lvl6pPr>
    <a:lvl7pPr marL="3384336" algn="l" defTabSz="1128112" rtl="0" eaLnBrk="1" latinLnBrk="0" hangingPunct="1">
      <a:defRPr sz="2221" kern="1200">
        <a:solidFill>
          <a:schemeClr val="tx1"/>
        </a:solidFill>
        <a:latin typeface="+mn-lt"/>
        <a:ea typeface="+mn-ea"/>
        <a:cs typeface="+mn-cs"/>
      </a:defRPr>
    </a:lvl7pPr>
    <a:lvl8pPr marL="3948394" algn="l" defTabSz="1128112" rtl="0" eaLnBrk="1" latinLnBrk="0" hangingPunct="1">
      <a:defRPr sz="2221" kern="1200">
        <a:solidFill>
          <a:schemeClr val="tx1"/>
        </a:solidFill>
        <a:latin typeface="+mn-lt"/>
        <a:ea typeface="+mn-ea"/>
        <a:cs typeface="+mn-cs"/>
      </a:defRPr>
    </a:lvl8pPr>
    <a:lvl9pPr marL="4512450" algn="l" defTabSz="1128112" rtl="0" eaLnBrk="1" latinLnBrk="0" hangingPunct="1">
      <a:defRPr sz="2221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3" autoAdjust="0"/>
    <p:restoredTop sz="94660"/>
  </p:normalViewPr>
  <p:slideViewPr>
    <p:cSldViewPr snapToGrid="0">
      <p:cViewPr>
        <p:scale>
          <a:sx n="60" d="100"/>
          <a:sy n="60" d="100"/>
        </p:scale>
        <p:origin x="1190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500" y="673418"/>
            <a:ext cx="10287000" cy="1432560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2161223"/>
            <a:ext cx="10287000" cy="993457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35338-3DCF-4D20-9219-F6C2C71D316C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82135-F664-486D-B89E-800619D57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30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35338-3DCF-4D20-9219-F6C2C71D316C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82135-F664-486D-B89E-800619D57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78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2" y="219075"/>
            <a:ext cx="2957513" cy="348710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5" y="219075"/>
            <a:ext cx="8701088" cy="348710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35338-3DCF-4D20-9219-F6C2C71D316C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82135-F664-486D-B89E-800619D57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454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35338-3DCF-4D20-9219-F6C2C71D316C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82135-F664-486D-B89E-800619D57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796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1" y="1025843"/>
            <a:ext cx="11830050" cy="1711642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1" y="2753678"/>
            <a:ext cx="11830050" cy="900112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35338-3DCF-4D20-9219-F6C2C71D316C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82135-F664-486D-B89E-800619D57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67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1095375"/>
            <a:ext cx="5829300" cy="26108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1095375"/>
            <a:ext cx="5829300" cy="26108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35338-3DCF-4D20-9219-F6C2C71D316C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82135-F664-486D-B89E-800619D57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127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219075"/>
            <a:ext cx="11830050" cy="7953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2" y="1008698"/>
            <a:ext cx="5802510" cy="494347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2" y="1503045"/>
            <a:ext cx="5802510" cy="221075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5" y="1008698"/>
            <a:ext cx="5831087" cy="494347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5" y="1503045"/>
            <a:ext cx="5831087" cy="221075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35338-3DCF-4D20-9219-F6C2C71D316C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82135-F664-486D-B89E-800619D57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041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35338-3DCF-4D20-9219-F6C2C71D316C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82135-F664-486D-B89E-800619D57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370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35338-3DCF-4D20-9219-F6C2C71D316C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82135-F664-486D-B89E-800619D57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647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274320"/>
            <a:ext cx="4423767" cy="96012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592455"/>
            <a:ext cx="6943725" cy="2924175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1234440"/>
            <a:ext cx="4423767" cy="2286953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35338-3DCF-4D20-9219-F6C2C71D316C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82135-F664-486D-B89E-800619D57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652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274320"/>
            <a:ext cx="4423767" cy="96012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592455"/>
            <a:ext cx="6943725" cy="2924175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1234440"/>
            <a:ext cx="4423767" cy="2286953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35338-3DCF-4D20-9219-F6C2C71D316C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82135-F664-486D-B89E-800619D57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688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219075"/>
            <a:ext cx="11830050" cy="795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1095375"/>
            <a:ext cx="11830050" cy="2610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3813810"/>
            <a:ext cx="308610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35338-3DCF-4D20-9219-F6C2C71D316C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3813810"/>
            <a:ext cx="462915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3813810"/>
            <a:ext cx="308610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82135-F664-486D-B89E-800619D57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535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5741707"/>
              </p:ext>
            </p:extLst>
          </p:nvPr>
        </p:nvGraphicFramePr>
        <p:xfrm>
          <a:off x="36228" y="91761"/>
          <a:ext cx="13654372" cy="39050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5654"/>
                <a:gridCol w="4172373"/>
                <a:gridCol w="4619413"/>
                <a:gridCol w="1937173"/>
                <a:gridCol w="1719759"/>
              </a:tblGrid>
              <a:tr h="1357710">
                <a:tc>
                  <a:txBody>
                    <a:bodyPr/>
                    <a:lstStyle/>
                    <a:p>
                      <a:r>
                        <a:rPr lang="en-US" sz="27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S. No.</a:t>
                      </a:r>
                      <a:endParaRPr lang="en-US" sz="270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21" marR="121921" marT="60959" marB="60959"/>
                </a:tc>
                <a:tc>
                  <a:txBody>
                    <a:bodyPr/>
                    <a:lstStyle/>
                    <a:p>
                      <a:r>
                        <a:rPr lang="en-US" sz="27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Type</a:t>
                      </a:r>
                      <a:endParaRPr lang="en-US" sz="270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21" marR="121921" marT="60959" marB="60959"/>
                </a:tc>
                <a:tc>
                  <a:txBody>
                    <a:bodyPr/>
                    <a:lstStyle/>
                    <a:p>
                      <a:r>
                        <a:rPr lang="en-US" sz="27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Numbers of Units</a:t>
                      </a:r>
                      <a:endParaRPr lang="en-US" sz="270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21" marR="121921" marT="60959" marB="609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Time Taken for Survey (s)</a:t>
                      </a:r>
                      <a:endParaRPr lang="en-US" sz="270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21" marR="121921" marT="60959" marB="60959"/>
                </a:tc>
                <a:tc>
                  <a:txBody>
                    <a:bodyPr/>
                    <a:lstStyle/>
                    <a:p>
                      <a:r>
                        <a:rPr lang="en-US" sz="27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Velocity</a:t>
                      </a:r>
                    </a:p>
                    <a:p>
                      <a:r>
                        <a:rPr lang="en-US" sz="27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   (m/s)</a:t>
                      </a:r>
                      <a:endParaRPr lang="en-US" sz="270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21" marR="121921" marT="60959" marB="60959"/>
                </a:tc>
              </a:tr>
              <a:tr h="533849">
                <a:tc>
                  <a:txBody>
                    <a:bodyPr/>
                    <a:lstStyle/>
                    <a:p>
                      <a:r>
                        <a:rPr lang="en-US" sz="2700" dirty="0" smtClean="0">
                          <a:latin typeface="Calibri" panose="020F0502020204030204" pitchFamily="34" charset="0"/>
                        </a:rPr>
                        <a:t>1.</a:t>
                      </a:r>
                      <a:endParaRPr lang="en-US" sz="2700" dirty="0">
                        <a:latin typeface="Calibri" panose="020F0502020204030204" pitchFamily="34" charset="0"/>
                      </a:endParaRPr>
                    </a:p>
                  </a:txBody>
                  <a:tcPr marL="121921" marR="121921" marT="60959" marB="60959"/>
                </a:tc>
                <a:tc>
                  <a:txBody>
                    <a:bodyPr/>
                    <a:lstStyle/>
                    <a:p>
                      <a:r>
                        <a:rPr lang="en-US" sz="2700" dirty="0" smtClean="0">
                          <a:latin typeface="Calibri" panose="020F0502020204030204" pitchFamily="34" charset="0"/>
                        </a:rPr>
                        <a:t>Hexapods</a:t>
                      </a:r>
                      <a:endParaRPr lang="en-US" sz="2700" dirty="0">
                        <a:latin typeface="Calibri" panose="020F0502020204030204" pitchFamily="34" charset="0"/>
                      </a:endParaRPr>
                    </a:p>
                  </a:txBody>
                  <a:tcPr marL="121921" marR="121921" marT="60959" marB="60959"/>
                </a:tc>
                <a:tc>
                  <a:txBody>
                    <a:bodyPr/>
                    <a:lstStyle/>
                    <a:p>
                      <a:r>
                        <a:rPr lang="en-US" sz="2700" baseline="0" dirty="0" smtClean="0">
                          <a:latin typeface="Calibri" panose="020F0502020204030204" pitchFamily="34" charset="0"/>
                        </a:rPr>
                        <a:t>10 Hexapods</a:t>
                      </a:r>
                      <a:endParaRPr lang="en-US" sz="2700" dirty="0">
                        <a:latin typeface="Calibri" panose="020F0502020204030204" pitchFamily="34" charset="0"/>
                      </a:endParaRPr>
                    </a:p>
                  </a:txBody>
                  <a:tcPr marL="121921" marR="121921" marT="60959" marB="60959"/>
                </a:tc>
                <a:tc>
                  <a:txBody>
                    <a:bodyPr/>
                    <a:lstStyle/>
                    <a:p>
                      <a:r>
                        <a:rPr lang="en-US" sz="2700" dirty="0" smtClean="0">
                          <a:latin typeface="Calibri" panose="020F0502020204030204" pitchFamily="34" charset="0"/>
                        </a:rPr>
                        <a:t>471</a:t>
                      </a:r>
                      <a:endParaRPr lang="en-US" sz="2700" dirty="0">
                        <a:latin typeface="Calibri" panose="020F0502020204030204" pitchFamily="34" charset="0"/>
                      </a:endParaRPr>
                    </a:p>
                  </a:txBody>
                  <a:tcPr marL="121921" marR="121921" marT="60959" marB="60959"/>
                </a:tc>
                <a:tc>
                  <a:txBody>
                    <a:bodyPr/>
                    <a:lstStyle/>
                    <a:p>
                      <a:r>
                        <a:rPr lang="en-US" sz="2700" dirty="0" smtClean="0">
                          <a:latin typeface="Calibri" panose="020F0502020204030204" pitchFamily="34" charset="0"/>
                        </a:rPr>
                        <a:t>1</a:t>
                      </a:r>
                      <a:endParaRPr lang="en-US" sz="2700" dirty="0">
                        <a:latin typeface="Calibri" panose="020F0502020204030204" pitchFamily="34" charset="0"/>
                      </a:endParaRPr>
                    </a:p>
                  </a:txBody>
                  <a:tcPr marL="121921" marR="121921" marT="60959" marB="60959"/>
                </a:tc>
              </a:tr>
              <a:tr h="533849">
                <a:tc>
                  <a:txBody>
                    <a:bodyPr/>
                    <a:lstStyle/>
                    <a:p>
                      <a:r>
                        <a:rPr lang="en-US" sz="2700" dirty="0" smtClean="0">
                          <a:latin typeface="Calibri" panose="020F0502020204030204" pitchFamily="34" charset="0"/>
                        </a:rPr>
                        <a:t>2.</a:t>
                      </a:r>
                      <a:endParaRPr lang="en-US" sz="2700" dirty="0">
                        <a:latin typeface="Calibri" panose="020F0502020204030204" pitchFamily="34" charset="0"/>
                      </a:endParaRPr>
                    </a:p>
                  </a:txBody>
                  <a:tcPr marL="121921" marR="121921" marT="60959" marB="60959"/>
                </a:tc>
                <a:tc>
                  <a:txBody>
                    <a:bodyPr/>
                    <a:lstStyle/>
                    <a:p>
                      <a:r>
                        <a:rPr lang="en-US" sz="2700" dirty="0" smtClean="0">
                          <a:latin typeface="Calibri" panose="020F0502020204030204" pitchFamily="34" charset="0"/>
                        </a:rPr>
                        <a:t>Quadcopters, Smart Darts</a:t>
                      </a:r>
                      <a:endParaRPr lang="en-US" sz="2700" dirty="0">
                        <a:latin typeface="Calibri" panose="020F0502020204030204" pitchFamily="34" charset="0"/>
                      </a:endParaRPr>
                    </a:p>
                  </a:txBody>
                  <a:tcPr marL="121921" marR="121921" marT="60959" marB="60959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700" dirty="0" smtClean="0">
                          <a:latin typeface="Calibri" panose="020F0502020204030204" pitchFamily="34" charset="0"/>
                        </a:rPr>
                        <a:t>4 Quadcopters,</a:t>
                      </a:r>
                      <a:r>
                        <a:rPr lang="en-US" sz="2700" baseline="0" dirty="0" smtClean="0">
                          <a:latin typeface="Calibri" panose="020F0502020204030204" pitchFamily="34" charset="0"/>
                        </a:rPr>
                        <a:t> 20 </a:t>
                      </a:r>
                      <a:r>
                        <a:rPr lang="en-US" sz="2700" dirty="0" smtClean="0">
                          <a:latin typeface="Calibri" panose="020F0502020204030204" pitchFamily="34" charset="0"/>
                        </a:rPr>
                        <a:t>Smart Darts</a:t>
                      </a:r>
                    </a:p>
                  </a:txBody>
                  <a:tcPr marL="121921" marR="121921" marT="60959" marB="60959"/>
                </a:tc>
                <a:tc>
                  <a:txBody>
                    <a:bodyPr/>
                    <a:lstStyle/>
                    <a:p>
                      <a:r>
                        <a:rPr lang="en-US" sz="2700" dirty="0" smtClean="0">
                          <a:latin typeface="Calibri" panose="020F0502020204030204" pitchFamily="34" charset="0"/>
                        </a:rPr>
                        <a:t>86</a:t>
                      </a:r>
                      <a:endParaRPr lang="en-US" sz="2700" dirty="0">
                        <a:latin typeface="Calibri" panose="020F0502020204030204" pitchFamily="34" charset="0"/>
                      </a:endParaRPr>
                    </a:p>
                  </a:txBody>
                  <a:tcPr marL="121921" marR="121921" marT="60959" marB="60959"/>
                </a:tc>
                <a:tc>
                  <a:txBody>
                    <a:bodyPr/>
                    <a:lstStyle/>
                    <a:p>
                      <a:r>
                        <a:rPr lang="en-US" sz="2700" dirty="0" smtClean="0">
                          <a:latin typeface="Calibri" panose="020F0502020204030204" pitchFamily="34" charset="0"/>
                        </a:rPr>
                        <a:t>20</a:t>
                      </a:r>
                      <a:endParaRPr lang="en-US" sz="2700" dirty="0">
                        <a:latin typeface="Calibri" panose="020F0502020204030204" pitchFamily="34" charset="0"/>
                      </a:endParaRPr>
                    </a:p>
                  </a:txBody>
                  <a:tcPr marL="121921" marR="121921" marT="60959" marB="60959"/>
                </a:tc>
              </a:tr>
              <a:tr h="945780">
                <a:tc>
                  <a:txBody>
                    <a:bodyPr/>
                    <a:lstStyle/>
                    <a:p>
                      <a:r>
                        <a:rPr lang="en-US" sz="2700" dirty="0" smtClean="0">
                          <a:latin typeface="Calibri" panose="020F0502020204030204" pitchFamily="34" charset="0"/>
                        </a:rPr>
                        <a:t>3.</a:t>
                      </a:r>
                      <a:endParaRPr lang="en-US" sz="2700" dirty="0">
                        <a:latin typeface="Calibri" panose="020F0502020204030204" pitchFamily="34" charset="0"/>
                      </a:endParaRPr>
                    </a:p>
                  </a:txBody>
                  <a:tcPr marL="121921" marR="121921" marT="60959" marB="60959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700" dirty="0" smtClean="0">
                          <a:latin typeface="Calibri" panose="020F0502020204030204" pitchFamily="34" charset="0"/>
                        </a:rPr>
                        <a:t>Quadcopters,</a:t>
                      </a:r>
                      <a:r>
                        <a:rPr lang="en-US" sz="2700" baseline="0" dirty="0" smtClean="0">
                          <a:latin typeface="Calibri" panose="020F0502020204030204" pitchFamily="34" charset="0"/>
                        </a:rPr>
                        <a:t> Hexapods,  </a:t>
                      </a:r>
                      <a:r>
                        <a:rPr lang="en-US" sz="2700" dirty="0" smtClean="0">
                          <a:latin typeface="Calibri" panose="020F0502020204030204" pitchFamily="34" charset="0"/>
                        </a:rPr>
                        <a:t>Smart Darts</a:t>
                      </a:r>
                    </a:p>
                  </a:txBody>
                  <a:tcPr marL="121921" marR="121921" marT="60959" marB="60959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700" dirty="0" smtClean="0">
                          <a:latin typeface="Calibri" panose="020F0502020204030204" pitchFamily="34" charset="0"/>
                        </a:rPr>
                        <a:t>4 Quadcopters,</a:t>
                      </a:r>
                      <a:r>
                        <a:rPr lang="en-US" sz="2700" baseline="0" dirty="0" smtClean="0">
                          <a:latin typeface="Calibri" panose="020F0502020204030204" pitchFamily="34" charset="0"/>
                        </a:rPr>
                        <a:t> 10 Hexapods,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700" baseline="0" dirty="0" smtClean="0">
                          <a:latin typeface="Calibri" panose="020F0502020204030204" pitchFamily="34" charset="0"/>
                        </a:rPr>
                        <a:t>20 </a:t>
                      </a:r>
                      <a:r>
                        <a:rPr lang="en-US" sz="2700" dirty="0" smtClean="0">
                          <a:latin typeface="Calibri" panose="020F0502020204030204" pitchFamily="34" charset="0"/>
                        </a:rPr>
                        <a:t>Smart Darts</a:t>
                      </a:r>
                    </a:p>
                  </a:txBody>
                  <a:tcPr marL="121921" marR="121921" marT="60959" marB="60959"/>
                </a:tc>
                <a:tc>
                  <a:txBody>
                    <a:bodyPr/>
                    <a:lstStyle/>
                    <a:p>
                      <a:r>
                        <a:rPr lang="en-US" sz="2700" dirty="0" smtClean="0">
                          <a:latin typeface="Calibri" panose="020F0502020204030204" pitchFamily="34" charset="0"/>
                        </a:rPr>
                        <a:t>75</a:t>
                      </a:r>
                      <a:endParaRPr lang="en-US" sz="2700" dirty="0">
                        <a:latin typeface="Calibri" panose="020F0502020204030204" pitchFamily="34" charset="0"/>
                      </a:endParaRPr>
                    </a:p>
                  </a:txBody>
                  <a:tcPr marL="121921" marR="121921" marT="60959" marB="60959"/>
                </a:tc>
                <a:tc>
                  <a:txBody>
                    <a:bodyPr/>
                    <a:lstStyle/>
                    <a:p>
                      <a:r>
                        <a:rPr lang="en-US" sz="2700" dirty="0" smtClean="0">
                          <a:latin typeface="Calibri" panose="020F0502020204030204" pitchFamily="34" charset="0"/>
                        </a:rPr>
                        <a:t>Quad – 20</a:t>
                      </a:r>
                    </a:p>
                    <a:p>
                      <a:r>
                        <a:rPr lang="en-US" sz="2700" dirty="0" smtClean="0">
                          <a:latin typeface="Calibri" panose="020F0502020204030204" pitchFamily="34" charset="0"/>
                        </a:rPr>
                        <a:t>Hex - 1</a:t>
                      </a:r>
                      <a:endParaRPr lang="en-US" sz="2700" dirty="0">
                        <a:latin typeface="Calibri" panose="020F0502020204030204" pitchFamily="34" charset="0"/>
                      </a:endParaRPr>
                    </a:p>
                  </a:txBody>
                  <a:tcPr marL="121921" marR="121921" marT="60959" marB="60959"/>
                </a:tc>
              </a:tr>
              <a:tr h="533849">
                <a:tc>
                  <a:txBody>
                    <a:bodyPr/>
                    <a:lstStyle/>
                    <a:p>
                      <a:r>
                        <a:rPr lang="en-US" sz="2700" dirty="0" smtClean="0">
                          <a:latin typeface="Calibri" panose="020F0502020204030204" pitchFamily="34" charset="0"/>
                        </a:rPr>
                        <a:t>4.</a:t>
                      </a:r>
                      <a:endParaRPr lang="en-US" sz="2700" dirty="0">
                        <a:latin typeface="Calibri" panose="020F0502020204030204" pitchFamily="34" charset="0"/>
                      </a:endParaRPr>
                    </a:p>
                  </a:txBody>
                  <a:tcPr marL="121921" marR="121921" marT="60959" marB="60959"/>
                </a:tc>
                <a:tc>
                  <a:txBody>
                    <a:bodyPr/>
                    <a:lstStyle/>
                    <a:p>
                      <a:r>
                        <a:rPr lang="en-US" sz="2700" dirty="0" smtClean="0">
                          <a:latin typeface="Calibri" panose="020F0502020204030204" pitchFamily="34" charset="0"/>
                        </a:rPr>
                        <a:t>Workers</a:t>
                      </a:r>
                      <a:endParaRPr lang="en-US" sz="2700" dirty="0">
                        <a:latin typeface="Calibri" panose="020F0502020204030204" pitchFamily="34" charset="0"/>
                      </a:endParaRPr>
                    </a:p>
                  </a:txBody>
                  <a:tcPr marL="121921" marR="121921" marT="60959" marB="60959"/>
                </a:tc>
                <a:tc>
                  <a:txBody>
                    <a:bodyPr/>
                    <a:lstStyle/>
                    <a:p>
                      <a:r>
                        <a:rPr lang="en-US" sz="2700" dirty="0" smtClean="0">
                          <a:latin typeface="Calibri" panose="020F0502020204030204" pitchFamily="34" charset="0"/>
                        </a:rPr>
                        <a:t>5 Workers, 75 Darts</a:t>
                      </a:r>
                      <a:endParaRPr lang="en-US" sz="2700" dirty="0">
                        <a:latin typeface="Calibri" panose="020F0502020204030204" pitchFamily="34" charset="0"/>
                      </a:endParaRPr>
                    </a:p>
                  </a:txBody>
                  <a:tcPr marL="121921" marR="121921" marT="60959" marB="60959"/>
                </a:tc>
                <a:tc>
                  <a:txBody>
                    <a:bodyPr/>
                    <a:lstStyle/>
                    <a:p>
                      <a:r>
                        <a:rPr lang="en-US" sz="2700" dirty="0" smtClean="0">
                          <a:latin typeface="Calibri" panose="020F0502020204030204" pitchFamily="34" charset="0"/>
                        </a:rPr>
                        <a:t>467</a:t>
                      </a:r>
                      <a:endParaRPr lang="en-US" sz="2700" dirty="0">
                        <a:latin typeface="Calibri" panose="020F0502020204030204" pitchFamily="34" charset="0"/>
                      </a:endParaRPr>
                    </a:p>
                  </a:txBody>
                  <a:tcPr marL="121921" marR="121921" marT="60959" marB="60959"/>
                </a:tc>
                <a:tc>
                  <a:txBody>
                    <a:bodyPr/>
                    <a:lstStyle/>
                    <a:p>
                      <a:r>
                        <a:rPr lang="en-US" sz="2700" dirty="0" smtClean="0">
                          <a:latin typeface="Calibri" panose="020F0502020204030204" pitchFamily="34" charset="0"/>
                        </a:rPr>
                        <a:t>1.38</a:t>
                      </a:r>
                      <a:endParaRPr lang="en-US" sz="2700" dirty="0">
                        <a:latin typeface="Calibri" panose="020F0502020204030204" pitchFamily="34" charset="0"/>
                      </a:endParaRPr>
                    </a:p>
                  </a:txBody>
                  <a:tcPr marL="121921" marR="121921" marT="60959" marB="60959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673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</TotalTime>
  <Words>75</Words>
  <Application>Microsoft Office PowerPoint</Application>
  <PresentationFormat>Custom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Srikanth K.V.S</dc:creator>
  <cp:lastModifiedBy>Srikanth K.V.S</cp:lastModifiedBy>
  <cp:revision>4</cp:revision>
  <dcterms:created xsi:type="dcterms:W3CDTF">2016-09-07T07:09:57Z</dcterms:created>
  <dcterms:modified xsi:type="dcterms:W3CDTF">2016-09-07T08:00:27Z</dcterms:modified>
</cp:coreProperties>
</file>