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af685a1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af685a1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af685a1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af685a1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89dc536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89dc536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af685a1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af685a1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af685a1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af685a1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af685a1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af685a1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af685a1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af685a1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af685a1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af685a1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af685a1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af685a1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af685a1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af685a1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af685a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af685a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af685a1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af685a1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f685a1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af685a1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af685a1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af685a1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af685a1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af685a1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af685a1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af685a1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af685a1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af685a1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af685a1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af685a1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CS401 - Communications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Newton, Aaron Nguyen, Jagjot Nijjar, Kosta Nikolaou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09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Message logs should include who sent the message, at what time, and the message contents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10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users and only IT users should be able to view message logs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98938"/>
            <a:ext cx="2889232" cy="49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Logging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Receiving messages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Sending messages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Storing logs/history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Populating user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Rooms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Rooms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User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4322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Type (message sending, room creation)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Payload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Password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Status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Permissions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Sender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Receiver (group/user)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Status (sending, success, fail)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Timestamp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Participants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Creation Date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History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Messages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Search/Filter functionality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Used for logging and to display messages for users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01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system should consist of a single multi-threaded server application and multiple client 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02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server and client applications should communicate over TCP/IP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03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server should allow multiple users/clients to log in at the same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04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server should be able to route multiple client-to-client messages simultaneously (users should not have to wait for their messages to be sent)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05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client should indicate if a message was sent successfully or failed to send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06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Users should be able to send and receive messages synchronously and asynchronously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07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Users should be able to message each other in groups, publicly or privately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08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user messages should be logged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