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82" d="100"/>
          <a:sy n="82" d="100"/>
        </p:scale>
        <p:origin x="2552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6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6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17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9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8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7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66726-C774-CC4D-80AD-CAE35FC0FA30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936B9-896A-444C-8584-747B32EE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4B51AD-D7BD-5503-603E-1F4527576B38}"/>
              </a:ext>
            </a:extLst>
          </p:cNvPr>
          <p:cNvCxnSpPr>
            <a:cxnSpLocks/>
          </p:cNvCxnSpPr>
          <p:nvPr/>
        </p:nvCxnSpPr>
        <p:spPr>
          <a:xfrm>
            <a:off x="8393533" y="2288615"/>
            <a:ext cx="81060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21EC85-EF9E-0045-C757-4CA9E437113F}"/>
              </a:ext>
            </a:extLst>
          </p:cNvPr>
          <p:cNvCxnSpPr>
            <a:cxnSpLocks/>
          </p:cNvCxnSpPr>
          <p:nvPr/>
        </p:nvCxnSpPr>
        <p:spPr>
          <a:xfrm>
            <a:off x="1653313" y="890403"/>
            <a:ext cx="55542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E7C83-E7A6-064E-FA2D-596F780CBB07}"/>
              </a:ext>
            </a:extLst>
          </p:cNvPr>
          <p:cNvCxnSpPr>
            <a:cxnSpLocks/>
          </p:cNvCxnSpPr>
          <p:nvPr/>
        </p:nvCxnSpPr>
        <p:spPr>
          <a:xfrm>
            <a:off x="1653313" y="2374847"/>
            <a:ext cx="31243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A99308-2632-A57B-6BED-59312F810FCD}"/>
              </a:ext>
            </a:extLst>
          </p:cNvPr>
          <p:cNvCxnSpPr>
            <a:cxnSpLocks/>
          </p:cNvCxnSpPr>
          <p:nvPr/>
        </p:nvCxnSpPr>
        <p:spPr>
          <a:xfrm flipV="1">
            <a:off x="1653313" y="2703998"/>
            <a:ext cx="3124392" cy="4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638052-7F85-9611-530A-F646CD2A33D5}"/>
              </a:ext>
            </a:extLst>
          </p:cNvPr>
          <p:cNvCxnSpPr>
            <a:cxnSpLocks/>
          </p:cNvCxnSpPr>
          <p:nvPr/>
        </p:nvCxnSpPr>
        <p:spPr>
          <a:xfrm>
            <a:off x="1653313" y="3034065"/>
            <a:ext cx="312439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81FAA3-8023-FA7B-5777-004B5716C44A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653317" y="1531332"/>
            <a:ext cx="922693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600A7F-000C-95AF-34B8-E5B7AA99F6B6}"/>
              </a:ext>
            </a:extLst>
          </p:cNvPr>
          <p:cNvCxnSpPr>
            <a:cxnSpLocks/>
          </p:cNvCxnSpPr>
          <p:nvPr/>
        </p:nvCxnSpPr>
        <p:spPr>
          <a:xfrm flipV="1">
            <a:off x="3772110" y="1531331"/>
            <a:ext cx="6033155" cy="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06AB9C-DED2-A094-AFD6-BA8BC03EE10F}"/>
              </a:ext>
            </a:extLst>
          </p:cNvPr>
          <p:cNvCxnSpPr>
            <a:cxnSpLocks/>
          </p:cNvCxnSpPr>
          <p:nvPr/>
        </p:nvCxnSpPr>
        <p:spPr>
          <a:xfrm>
            <a:off x="6180317" y="2301186"/>
            <a:ext cx="81060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Arrow 4">
            <a:extLst>
              <a:ext uri="{FF2B5EF4-FFF2-40B4-BE49-F238E27FC236}">
                <a16:creationId xmlns:a16="http://schemas.microsoft.com/office/drawing/2014/main" id="{E5741B73-E041-8AC4-EA8B-D8799E91ABDA}"/>
              </a:ext>
            </a:extLst>
          </p:cNvPr>
          <p:cNvSpPr/>
          <p:nvPr/>
        </p:nvSpPr>
        <p:spPr>
          <a:xfrm>
            <a:off x="193427" y="2210047"/>
            <a:ext cx="1648046" cy="329609"/>
          </a:xfrm>
          <a:prstGeom prst="rightArrow">
            <a:avLst>
              <a:gd name="adj1" fmla="val 100000"/>
              <a:gd name="adj2" fmla="val 55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5042D97-93CD-0679-849D-E70EB3AEB259}"/>
              </a:ext>
            </a:extLst>
          </p:cNvPr>
          <p:cNvSpPr/>
          <p:nvPr/>
        </p:nvSpPr>
        <p:spPr>
          <a:xfrm>
            <a:off x="193427" y="2539656"/>
            <a:ext cx="1648046" cy="329609"/>
          </a:xfrm>
          <a:prstGeom prst="rightArrow">
            <a:avLst>
              <a:gd name="adj1" fmla="val 100000"/>
              <a:gd name="adj2" fmla="val 55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2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795DD45-8728-5B74-35B7-E7BB2B2A281A}"/>
              </a:ext>
            </a:extLst>
          </p:cNvPr>
          <p:cNvSpPr/>
          <p:nvPr/>
        </p:nvSpPr>
        <p:spPr>
          <a:xfrm>
            <a:off x="193426" y="2869265"/>
            <a:ext cx="1648046" cy="329609"/>
          </a:xfrm>
          <a:prstGeom prst="rightArrow">
            <a:avLst>
              <a:gd name="adj1" fmla="val 100000"/>
              <a:gd name="adj2" fmla="val 55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witness ..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1168190-A7B3-76CE-E672-6DB7AD71AEEC}"/>
              </a:ext>
            </a:extLst>
          </p:cNvPr>
          <p:cNvSpPr/>
          <p:nvPr/>
        </p:nvSpPr>
        <p:spPr>
          <a:xfrm>
            <a:off x="193426" y="1368304"/>
            <a:ext cx="1648046" cy="329609"/>
          </a:xfrm>
          <a:prstGeom prst="rightArrow">
            <a:avLst>
              <a:gd name="adj1" fmla="val 100000"/>
              <a:gd name="adj2" fmla="val 55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disturbance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38B42FE-FA7E-AB7F-E5CF-90EEAB246EED}"/>
              </a:ext>
            </a:extLst>
          </p:cNvPr>
          <p:cNvSpPr/>
          <p:nvPr/>
        </p:nvSpPr>
        <p:spPr>
          <a:xfrm>
            <a:off x="193428" y="728580"/>
            <a:ext cx="1648047" cy="329609"/>
          </a:xfrm>
          <a:prstGeom prst="rightArrow">
            <a:avLst>
              <a:gd name="adj1" fmla="val 100000"/>
              <a:gd name="adj2" fmla="val 554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GW  signal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26122A8-BF71-CA23-B30D-A918849B01FF}"/>
              </a:ext>
            </a:extLst>
          </p:cNvPr>
          <p:cNvSpPr/>
          <p:nvPr/>
        </p:nvSpPr>
        <p:spPr>
          <a:xfrm>
            <a:off x="4777706" y="1696140"/>
            <a:ext cx="1648046" cy="17553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15342804-979E-2E57-A33A-7D3ECFC7565B}"/>
              </a:ext>
            </a:extLst>
          </p:cNvPr>
          <p:cNvSpPr/>
          <p:nvPr/>
        </p:nvSpPr>
        <p:spPr>
          <a:xfrm>
            <a:off x="2576006" y="1366533"/>
            <a:ext cx="1391094" cy="329609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754A8-2073-5861-62A1-58B99804FE61}"/>
              </a:ext>
            </a:extLst>
          </p:cNvPr>
          <p:cNvCxnSpPr/>
          <p:nvPr/>
        </p:nvCxnSpPr>
        <p:spPr>
          <a:xfrm>
            <a:off x="916442" y="1696142"/>
            <a:ext cx="0" cy="5139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E7FFA42C-F88E-C675-17C5-274608E1585C}"/>
              </a:ext>
            </a:extLst>
          </p:cNvPr>
          <p:cNvSpPr/>
          <p:nvPr/>
        </p:nvSpPr>
        <p:spPr>
          <a:xfrm rot="5400000">
            <a:off x="1921221" y="1763766"/>
            <a:ext cx="435935" cy="38915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27EC5-1C01-7F24-4EAE-98E76F7528CB}"/>
              </a:ext>
            </a:extLst>
          </p:cNvPr>
          <p:cNvSpPr txBox="1"/>
          <p:nvPr/>
        </p:nvSpPr>
        <p:spPr>
          <a:xfrm>
            <a:off x="1653316" y="3966108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729E24-CAC5-26DB-E50C-6F47EAD109B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71553" y="890403"/>
            <a:ext cx="0" cy="47612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8BFD0858-9037-A3BD-FD3F-3F633837F9D3}"/>
              </a:ext>
            </a:extLst>
          </p:cNvPr>
          <p:cNvSpPr/>
          <p:nvPr/>
        </p:nvSpPr>
        <p:spPr>
          <a:xfrm>
            <a:off x="6990927" y="2131946"/>
            <a:ext cx="1648045" cy="329609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2416B-1495-FADE-F8F2-E271A07CC057}"/>
              </a:ext>
            </a:extLst>
          </p:cNvPr>
          <p:cNvCxnSpPr>
            <a:cxnSpLocks/>
          </p:cNvCxnSpPr>
          <p:nvPr/>
        </p:nvCxnSpPr>
        <p:spPr>
          <a:xfrm>
            <a:off x="4326955" y="2099789"/>
            <a:ext cx="4484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EEC8F6-C5A2-0CD8-6D65-9A06D9C111A8}"/>
              </a:ext>
            </a:extLst>
          </p:cNvPr>
          <p:cNvCxnSpPr>
            <a:cxnSpLocks/>
          </p:cNvCxnSpPr>
          <p:nvPr/>
        </p:nvCxnSpPr>
        <p:spPr>
          <a:xfrm>
            <a:off x="4335213" y="1540763"/>
            <a:ext cx="0" cy="568457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8DC61A1-8624-EB29-1C03-FBFC94627B06}"/>
              </a:ext>
            </a:extLst>
          </p:cNvPr>
          <p:cNvCxnSpPr>
            <a:cxnSpLocks/>
          </p:cNvCxnSpPr>
          <p:nvPr/>
        </p:nvCxnSpPr>
        <p:spPr>
          <a:xfrm>
            <a:off x="2114659" y="890403"/>
            <a:ext cx="820907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F4A6A1F2-7459-68D2-CC76-E8458D05461D}"/>
              </a:ext>
            </a:extLst>
          </p:cNvPr>
          <p:cNvSpPr/>
          <p:nvPr/>
        </p:nvSpPr>
        <p:spPr>
          <a:xfrm>
            <a:off x="9179851" y="2131946"/>
            <a:ext cx="1648045" cy="329609"/>
          </a:xfrm>
          <a:prstGeom prst="leftRigh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residual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7B9286-D321-2158-94FF-536FB9E1AFEA}"/>
              </a:ext>
            </a:extLst>
          </p:cNvPr>
          <p:cNvCxnSpPr>
            <a:cxnSpLocks/>
          </p:cNvCxnSpPr>
          <p:nvPr/>
        </p:nvCxnSpPr>
        <p:spPr>
          <a:xfrm>
            <a:off x="9786407" y="1530991"/>
            <a:ext cx="0" cy="6009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1C0C7D-278A-C397-7A9D-9FFD4F6ED38D}"/>
              </a:ext>
            </a:extLst>
          </p:cNvPr>
          <p:cNvCxnSpPr>
            <a:cxnSpLocks/>
          </p:cNvCxnSpPr>
          <p:nvPr/>
        </p:nvCxnSpPr>
        <p:spPr>
          <a:xfrm>
            <a:off x="10304881" y="890405"/>
            <a:ext cx="0" cy="12415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0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Kuhlbusch</dc:creator>
  <cp:lastModifiedBy>Tim Kuhlbusch</cp:lastModifiedBy>
  <cp:revision>1</cp:revision>
  <dcterms:created xsi:type="dcterms:W3CDTF">2025-09-30T15:17:12Z</dcterms:created>
  <dcterms:modified xsi:type="dcterms:W3CDTF">2025-09-30T15:39:05Z</dcterms:modified>
</cp:coreProperties>
</file>