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76" r:id="rId4"/>
    <p:sldId id="288" r:id="rId5"/>
    <p:sldId id="289" r:id="rId6"/>
    <p:sldId id="296" r:id="rId7"/>
    <p:sldId id="290" r:id="rId8"/>
    <p:sldId id="295" r:id="rId9"/>
    <p:sldId id="297" r:id="rId10"/>
    <p:sldId id="298" r:id="rId11"/>
    <p:sldId id="299" r:id="rId12"/>
    <p:sldId id="300" r:id="rId13"/>
    <p:sldId id="301" r:id="rId14"/>
    <p:sldId id="305" r:id="rId15"/>
    <p:sldId id="304" r:id="rId16"/>
    <p:sldId id="292" r:id="rId17"/>
    <p:sldId id="303" r:id="rId18"/>
    <p:sldId id="293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65" autoAdjust="0"/>
    <p:restoredTop sz="94660" autoAdjust="0"/>
  </p:normalViewPr>
  <p:slideViewPr>
    <p:cSldViewPr snapToGrid="0">
      <p:cViewPr varScale="1">
        <p:scale>
          <a:sx n="66" d="100"/>
          <a:sy n="66" d="100"/>
        </p:scale>
        <p:origin x="41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5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DB2-B1BB-4639-B9E6-DCAF50F832E3}" type="datetimeFigureOut">
              <a:rPr lang="en-IN" smtClean="0"/>
              <a:pPr/>
              <a:t>25-06-2022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9CB94-56C8-4E50-B791-AF5FC8A106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6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62C0-539F-4227-B0C4-3E8258922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AA1B5-7BDA-4B79-9193-0E5034422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7CD6C0-7C5B-4926-9575-301139A52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85D42CE-8321-474C-974D-5B68A90D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49036" cy="365125"/>
          </a:xfrm>
        </p:spPr>
        <p:txBody>
          <a:bodyPr/>
          <a:lstStyle/>
          <a:p>
            <a:fld id="{CEC129C5-AEAB-4D54-ADE4-7976C511E497}" type="datetime1">
              <a:rPr lang="en-IN" smtClean="0"/>
              <a:pPr/>
              <a:t>25-06-2022</a:t>
            </a:fld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983015-6388-4E20-AD6F-7E66AB9F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437" y="6356350"/>
            <a:ext cx="5527963" cy="365125"/>
          </a:xfrm>
        </p:spPr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9704F2A-0C81-4C00-9097-242A7B17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685800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04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57A2-3BC7-4C9E-AB05-723723E0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45AC7-6DD4-4DD9-B09C-A0B81B502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1051-B65F-4C5D-922C-DD8A92A7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87CE-EE0A-4FEE-A1BD-D63960455569}" type="datetime1">
              <a:rPr lang="en-IN" smtClean="0"/>
              <a:pPr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DE548-341C-4721-B512-7D5D1C20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5F0A-4EB3-43B6-ABE7-63A3DCE9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64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E6AC9-C679-4346-BAAB-EB28C923D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BE17A-9781-4067-BB12-9525D857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7457-72FE-4D13-BB25-B90BE2E0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268B-037D-477F-A258-3E52712A3368}" type="datetime1">
              <a:rPr lang="en-IN" smtClean="0"/>
              <a:pPr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8E296-6B8F-4552-A0A1-1C6E88E1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8E499-550C-4399-A556-D8EEB5CC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15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FDD4-42DC-4147-839E-3D0E5561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77B6B-6439-4BDA-ABE7-0917FF7F7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276BE-0C52-49D8-9499-C4461193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FA91-9243-475F-902B-D64401A28AB5}" type="datetime1">
              <a:rPr lang="en-IN" smtClean="0"/>
              <a:pPr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189A-8E51-465D-94CA-2CA37A4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6158-E79C-4F5D-AAA9-5B9CA2C1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0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7812-32D9-44CE-831C-755A7892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9C1E-71DC-484A-8950-6A307309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C7693-A5EC-4DE7-8C90-8C1A1081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F183-FC50-4408-A43E-74FA512A356E}" type="datetime1">
              <a:rPr lang="en-IN" smtClean="0"/>
              <a:pPr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61A16-2E13-4EFB-8CDF-FC9CC66F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42D2-12E0-4A7A-BD08-C122432C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04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D78E-D97D-4A55-95F4-5C4B18BC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E1DF5-176E-4C43-B343-37617DC54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4D798-2CE6-4451-99A6-4445F8EC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B517-38AD-4C4D-B44C-3EE3E1038D33}" type="datetime1">
              <a:rPr lang="en-IN" smtClean="0"/>
              <a:pPr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AD74B-00E1-4F5C-9665-32035BF2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A828-E741-4CC0-BF73-23AC1DB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49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C9B9-7E6C-42FA-898A-285B51CC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D8E0-A7AA-40AC-AD52-45B774C0B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BBEBE-5E10-4819-B0C7-72490287C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AF7BD-27EA-4A85-BD93-D6CA355D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00DF-E3F4-4A2D-AF2B-2FA06925689C}" type="datetime1">
              <a:rPr lang="en-IN" smtClean="0"/>
              <a:pPr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20B5B-0E13-4972-A392-97490733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E4968-4BFE-4B0F-B917-18CCCF98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63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C499-C8C0-4F9E-80E1-B3E27821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1D440-1AD5-4366-9A0D-3E77F7526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20F06-B01F-43CC-961D-11C60A54A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129D0-A1A5-4631-B811-744FE25D1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21FBF-9D9D-4122-A54A-5E9FB33C6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C0E81-79D5-44FC-B043-31280B05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5D3-C758-473E-B508-55B7FF19FE88}" type="datetime1">
              <a:rPr lang="en-IN" smtClean="0"/>
              <a:pPr/>
              <a:t>25-06-2022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B8047-5328-4D94-89C5-0E45FDCF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5F5E1-9321-4BB0-8BA1-5381B74C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2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ECF4-A30C-45AF-8C1B-13453F5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49C79-F41A-48CD-92EA-C877EBD8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9865-E327-4619-904B-2AE07A6CD996}" type="datetime1">
              <a:rPr lang="en-IN" smtClean="0"/>
              <a:pPr/>
              <a:t>25-06-2022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18F6F-6970-4056-87C0-A889C16D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9FB90-E12B-4FFB-86CE-71B25954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62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D9110-3F6A-430E-BF43-77942A15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8877-0EE7-45ED-91C4-9D074C511212}" type="datetime1">
              <a:rPr lang="en-IN" smtClean="0"/>
              <a:pPr/>
              <a:t>25-06-2022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F155C-72A0-4CED-806C-BD21698B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C3F95-B018-4504-9B17-64E18645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88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FD2E-84D9-4474-A876-D9D70A1A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D4AC-4EF5-4F42-A740-E912AD81B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5E941-27FF-43ED-8613-821C6C7B3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B4787-C851-40E4-A6AD-5069F56B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717B-E640-4195-848E-AA4648BDE8B5}" type="datetime1">
              <a:rPr lang="en-IN" smtClean="0"/>
              <a:pPr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FDB56-B401-4DC5-BFF9-3C42C9BE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D5393-9A0B-4BFA-AB0C-4EFC48F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81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8D64-C8B7-4EFB-BC7C-85D867F2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6C88-A6E1-4C5F-B467-39F78141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B9D9-E159-4DFE-AE0D-9C12287D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406-4445-4E33-987C-6117DEBA54F9}" type="datetime1">
              <a:rPr lang="en-IN" smtClean="0"/>
              <a:pPr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4BD19-E756-4AF5-AFB5-771545F4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A90D-BBDD-4D45-91C3-CC47D95A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E021B3-D150-409B-A747-3A72CBFF13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1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6FFD-0A6E-4666-B9EE-340939B8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51B37-A01D-454D-A0F7-D696E1803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B4D83-C6B3-4E93-ABC7-380AF5B7E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0ED9D-2E21-41CA-B0CC-489A4CF6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C6C3-73E8-4058-8FBF-F8AD812F04B6}" type="datetime1">
              <a:rPr lang="en-IN" smtClean="0"/>
              <a:pPr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4BFCC-08B1-47C5-A3BD-97099B74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B21B-0A41-4A19-ABCB-54D6C324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25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5894-F5B0-4DC6-9ACC-B16DCDD8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FE52A-66E8-49B6-8086-D5932A0C7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3084-824A-452E-8C28-4BF388F8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FDE-00B6-4D07-96E4-42CBE2325500}" type="datetime1">
              <a:rPr lang="en-IN" smtClean="0"/>
              <a:pPr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29C58-8F3A-47E6-A96C-78AF0FF7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7D55-F182-46DA-ACFC-C3FB48D0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21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5C2B2-6CE0-42E7-B9A3-5C3C753F8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C3DB9-23A0-4AE3-A41F-DE498E6C9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D669A-C26C-4D0E-AB60-392C0DD8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9937-6287-4AF3-8683-8672A37FC69C}" type="datetime1">
              <a:rPr lang="en-IN" smtClean="0"/>
              <a:pPr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D807-EBDF-4EB0-ACC5-0AC7E961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0E5CB-4B2E-4B99-A933-D83D532F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5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1DF1-32F8-43D7-95B1-E273E325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3786E-039F-4476-9162-79F02E332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1977B-001C-4716-AC31-1779D437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3E92-6891-4D4B-8937-FF592015E0C7}" type="datetime1">
              <a:rPr lang="en-IN" smtClean="0"/>
              <a:pPr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4165C-CC9B-4AA6-8438-D723441B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69FC-C452-4894-A663-E0DE5BEE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7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FC40-A3BE-40E7-97AE-052F891A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53AB-3226-428E-80CF-603460B2A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E1CE3-3E37-4559-A344-DAEA85D4C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D0966-69CF-4D74-AA12-4A17A23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D768-8A86-4BCC-B11C-720AF9201C8C}" type="datetime1">
              <a:rPr lang="en-IN" smtClean="0"/>
              <a:pPr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E15CD-F05A-4BB8-B3FC-7E155928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EA62D-0984-42BA-8B9F-3A29EF70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2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962-2A21-49F2-9673-7F2D1470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46F90-2BEA-4A07-BB84-6B5178E6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116C0-8974-444E-8565-CE18AADD7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D5C81-EB40-40F2-8A2C-6E0DD40BB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88C82-6CF9-49B2-8B02-4D5885429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869E1-F374-4F22-9FBF-E2A40E1A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A7F4-A775-4673-85E2-472947E80910}" type="datetime1">
              <a:rPr lang="en-IN" smtClean="0"/>
              <a:pPr/>
              <a:t>25-06-2022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F556A-10AB-43D3-9B95-B14A3B78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EEDD7-0213-4CBB-879A-4A19F75F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2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B376-B98D-4128-A966-8F70B54B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BC56F-7F09-4DC1-A8A4-503EF356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C7DE-3086-4824-AB4B-8D0C3BF9F958}" type="datetime1">
              <a:rPr lang="en-IN" smtClean="0"/>
              <a:pPr/>
              <a:t>25-06-2022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11197-B865-49F2-9966-7E0B2C71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4B202-5F2A-4F0A-957D-EEB442C5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2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3BE62-14A1-42DF-A641-5CA34637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D68-9ACF-4DB7-BEF8-70AF30AA9223}" type="datetime1">
              <a:rPr lang="en-IN" smtClean="0"/>
              <a:pPr/>
              <a:t>25-06-2022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5948F-4DD8-4B7E-B87A-0F879F87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372A1-EBEE-49B1-BE7A-52D79C44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1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C1B2-DEB8-4A72-89B0-AFB421FC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B4F8-5F43-47A1-8FC6-B19990BBE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A58BF-B713-4A82-9550-A9E3C4D0C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90CB0-C35F-409B-B4B7-574F8764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9036-3E9D-41AF-A963-3D9D6F294202}" type="datetime1">
              <a:rPr lang="en-IN" smtClean="0"/>
              <a:pPr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8B58E-3AEF-440D-A10D-F772E49E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8DEBC-3998-4DB0-A8E4-EA7AAA24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1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A25F-5331-4EB7-94C5-4EC248AB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A243B-6D50-40DC-AD3A-2D5CD5BA1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C2612-A181-4965-86BB-736112132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48E33-6FCB-4D21-BBB5-54E23125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8E1-8AC7-4630-A9E7-0D43DF58E813}" type="datetime1">
              <a:rPr lang="en-IN" smtClean="0"/>
              <a:pPr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5D96-C54E-4064-85EC-B034A221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DE423-E9F9-497F-8702-226598FB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69880-5A8B-4242-8585-2399F3D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1F665-0E92-4088-91CB-F8581A1B1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E0FC9-B3CB-4348-883A-7A40EB3B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CB93B-3CD6-4E97-ADEC-4B53ECC0E660}" type="datetime1">
              <a:rPr lang="en-IN" smtClean="0"/>
              <a:pPr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1BD3-2010-4C03-B16F-0A73B8844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FC66-C7EC-4C13-B7A8-CB457DA34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CDB5C-1B23-4B82-9519-BDC3E63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E6AC-966D-4252-8238-88190FD2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A8F0-54DA-4949-B327-266F6E7F8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FED8-21F4-4270-AC0E-73021C6919F6}" type="datetime1">
              <a:rPr lang="en-IN" smtClean="0"/>
              <a:pPr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CB92D-2B8B-4F40-8A6C-3E7D5086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0B590-4BFA-4C20-8AC3-A3C28BD5C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6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764CF-DE72-4F49-B545-A4B772FEDFF2}"/>
              </a:ext>
            </a:extLst>
          </p:cNvPr>
          <p:cNvSpPr/>
          <p:nvPr/>
        </p:nvSpPr>
        <p:spPr>
          <a:xfrm>
            <a:off x="1" y="-1437"/>
            <a:ext cx="1219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</a:t>
            </a:r>
            <a:r>
              <a:rPr lang="en-IN" sz="5000" b="1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KGiSL</a:t>
            </a:r>
            <a:r>
              <a:rPr lang="en-IN" sz="5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IN" sz="5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INSTITUTE OF TECHNOLOGY</a:t>
            </a:r>
          </a:p>
          <a:p>
            <a:pPr algn="ctr"/>
            <a:r>
              <a:rPr lang="en-IN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COIMBATORE</a:t>
            </a:r>
          </a:p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DEPARTMENT OF </a:t>
            </a: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computer science &amp; engineering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MINI Project FINAL </a:t>
            </a:r>
            <a:r>
              <a:rPr lang="en-US" sz="3000" b="1" dirty="0" err="1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revieW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algn="ctr"/>
            <a:r>
              <a:rPr lang="en-IN" sz="5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AI BASED CHATBOT TO ANSWER FAQs</a:t>
            </a:r>
          </a:p>
          <a:p>
            <a:r>
              <a:rPr lang="en-IN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TEAM 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MEMBERS: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711719104057	</a:t>
            </a:r>
            <a:r>
              <a:rPr lang="en-IN" sz="2800" dirty="0" err="1" smtClean="0">
                <a:latin typeface="Angsana New" panose="02020603050405020304" pitchFamily="18" charset="-34"/>
                <a:cs typeface="Angsana New"/>
              </a:rPr>
              <a:t>Newtton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 </a:t>
            </a:r>
            <a:r>
              <a:rPr lang="en-IN" sz="2800" dirty="0" err="1" smtClean="0">
                <a:latin typeface="Angsana New" panose="02020603050405020304" pitchFamily="18" charset="-34"/>
                <a:cs typeface="Angsana New"/>
              </a:rPr>
              <a:t>Habukuk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 S</a:t>
            </a:r>
          </a:p>
          <a:p>
            <a:r>
              <a:rPr lang="en-IN" sz="2800" dirty="0">
                <a:latin typeface="Angsana New" panose="02020603050405020304" pitchFamily="18" charset="-34"/>
                <a:cs typeface="Angsana New"/>
              </a:rPr>
              <a:t>			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711719104079	Sanjay K</a:t>
            </a:r>
          </a:p>
          <a:p>
            <a:r>
              <a:rPr lang="en-IN" sz="2800" dirty="0">
                <a:latin typeface="Angsana New" panose="02020603050405020304" pitchFamily="18" charset="-34"/>
                <a:cs typeface="Angsana New"/>
              </a:rPr>
              <a:t>			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711719104097	</a:t>
            </a:r>
            <a:r>
              <a:rPr lang="en-IN" sz="2800" dirty="0" err="1" smtClean="0">
                <a:latin typeface="Angsana New" panose="02020603050405020304" pitchFamily="18" charset="-34"/>
                <a:cs typeface="Angsana New"/>
              </a:rPr>
              <a:t>Suveksha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 A</a:t>
            </a:r>
          </a:p>
          <a:p>
            <a:r>
              <a:rPr lang="en-IN" sz="2800" dirty="0">
                <a:latin typeface="Angsana New" panose="02020603050405020304" pitchFamily="18" charset="-34"/>
                <a:cs typeface="Angsana New"/>
              </a:rPr>
              <a:t>			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711719104100	</a:t>
            </a:r>
            <a:r>
              <a:rPr lang="en-IN" sz="2800" dirty="0" err="1" smtClean="0">
                <a:latin typeface="Angsana New" panose="02020603050405020304" pitchFamily="18" charset="-34"/>
                <a:cs typeface="Angsana New"/>
              </a:rPr>
              <a:t>Thanusu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 C</a:t>
            </a:r>
          </a:p>
          <a:p>
            <a:r>
              <a:rPr lang="en-IN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Under 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the guidance of :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</a:t>
            </a:r>
            <a:r>
              <a:rPr lang="en-IN" sz="28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Ms.</a:t>
            </a:r>
            <a:r>
              <a:rPr lang="en-IN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IN" sz="28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Aruna</a:t>
            </a:r>
            <a:r>
              <a:rPr lang="en-IN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T N, AP/CSE</a:t>
            </a:r>
            <a:endParaRPr lang="en-IN" sz="2800" dirty="0">
              <a:latin typeface="Algerian" panose="04020705040A02060702" pitchFamily="82" charset="0"/>
              <a:cs typeface="Angsana New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21079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9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Module 1- designing CHATBOT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D188D83-44BF-4254-944D-40739CF68FAE}" type="datetime1">
              <a:rPr lang="en-IN" sz="1600" smtClean="0"/>
              <a:pPr/>
              <a:t>25-06-2022</a:t>
            </a:fld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/>
              <a:t>MINI PROJECT– FINAL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4" y="762000"/>
            <a:ext cx="9310256" cy="3255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850" y="4184074"/>
            <a:ext cx="7648649" cy="2155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63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module 2 – training the </a:t>
            </a:r>
            <a:r>
              <a:rPr lang="en-US" dirty="0" err="1" smtClean="0">
                <a:latin typeface="Algerian" pitchFamily="82" charset="0"/>
              </a:rPr>
              <a:t>chatbot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D188D83-44BF-4254-944D-40739CF68FAE}" type="datetime1">
              <a:rPr lang="en-IN" sz="1600" smtClean="0"/>
              <a:pPr/>
              <a:t>25-06-2022</a:t>
            </a:fld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00801"/>
            <a:ext cx="6766560" cy="396240"/>
          </a:xfrm>
        </p:spPr>
        <p:txBody>
          <a:bodyPr/>
          <a:lstStyle/>
          <a:p>
            <a:r>
              <a:rPr lang="en-US" sz="1600" dirty="0"/>
              <a:t>MINI PROJECT– FINAL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pic>
        <p:nvPicPr>
          <p:cNvPr id="1029" name="Picture 5" descr="D:\ProjectFiles\MiniProject\Review PPT\Screenshot (140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2" t="3643" r="8717" b="8097"/>
          <a:stretch/>
        </p:blipFill>
        <p:spPr bwMode="auto">
          <a:xfrm>
            <a:off x="346363" y="942108"/>
            <a:ext cx="5458692" cy="525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rojectFiles\MiniProject\Review PPT\Screenshot (142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2" t="4827" r="12383" b="10618"/>
          <a:stretch/>
        </p:blipFill>
        <p:spPr bwMode="auto">
          <a:xfrm>
            <a:off x="5943600" y="942108"/>
            <a:ext cx="5361710" cy="525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859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242532"/>
            <a:ext cx="10914184" cy="8446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lgerian" pitchFamily="82" charset="0"/>
              </a:rPr>
              <a:t>module 3 - integrating </a:t>
            </a:r>
            <a:r>
              <a:rPr lang="en-US" dirty="0" err="1" smtClean="0">
                <a:latin typeface="Algerian" pitchFamily="82" charset="0"/>
              </a:rPr>
              <a:t>chatbot</a:t>
            </a:r>
            <a:r>
              <a:rPr lang="en-US" dirty="0" smtClean="0">
                <a:latin typeface="Algerian" pitchFamily="82" charset="0"/>
              </a:rPr>
              <a:t> into website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D188D83-44BF-4254-944D-40739CF68FAE}" type="datetime1">
              <a:rPr lang="en-IN" sz="1600" smtClean="0"/>
              <a:pPr/>
              <a:t>25-06-2022</a:t>
            </a:fld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/>
              <a:t>MINI PROJECT– FINAL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pic>
        <p:nvPicPr>
          <p:cNvPr id="2050" name="Picture 2" descr="D:\ProjectFiles\MiniProject\Review PPT\Screenshot (145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7" y="1262677"/>
            <a:ext cx="5347855" cy="343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ProjectFiles\MiniProject\Review PPT\Screenshot (146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018" y="2372592"/>
            <a:ext cx="5846618" cy="398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405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58" y="257046"/>
            <a:ext cx="10515600" cy="8446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lgerian" pitchFamily="82" charset="0"/>
              </a:rPr>
              <a:t>module 4 – integrating </a:t>
            </a:r>
            <a:r>
              <a:rPr lang="en-US" dirty="0" err="1" smtClean="0">
                <a:latin typeface="Algerian" pitchFamily="82" charset="0"/>
              </a:rPr>
              <a:t>chatbot</a:t>
            </a:r>
            <a:r>
              <a:rPr lang="en-US" dirty="0" smtClean="0">
                <a:latin typeface="Algerian" pitchFamily="82" charset="0"/>
              </a:rPr>
              <a:t> with database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D188D83-44BF-4254-944D-40739CF68FAE}" type="datetime1">
              <a:rPr lang="en-IN" sz="1600" smtClean="0"/>
              <a:pPr/>
              <a:t>25-06-2022</a:t>
            </a:fld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243946" y="2258291"/>
            <a:ext cx="6376554" cy="26046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6" t="47111" r="41768" b="8445"/>
          <a:stretch/>
        </p:blipFill>
        <p:spPr bwMode="auto">
          <a:xfrm>
            <a:off x="5474277" y="2416923"/>
            <a:ext cx="5915892" cy="227214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effectLst/>
        </p:spPr>
      </p:pic>
      <p:sp>
        <p:nvSpPr>
          <p:cNvPr id="7" name="Rectangle 6"/>
          <p:cNvSpPr/>
          <p:nvPr/>
        </p:nvSpPr>
        <p:spPr>
          <a:xfrm>
            <a:off x="637309" y="1759528"/>
            <a:ext cx="4405747" cy="3657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9" t="10589" r="62944" b="37306"/>
          <a:stretch/>
        </p:blipFill>
        <p:spPr bwMode="auto">
          <a:xfrm>
            <a:off x="838200" y="1882831"/>
            <a:ext cx="4031673" cy="3340331"/>
          </a:xfrm>
          <a:prstGeom prst="rect">
            <a:avLst/>
          </a:prstGeom>
          <a:solidFill>
            <a:schemeClr val="tx1">
              <a:alpha val="12000"/>
            </a:schemeClr>
          </a:solidFill>
          <a:ln>
            <a:noFill/>
          </a:ln>
          <a:effectLst/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 FINAL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94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1143003"/>
            <a:ext cx="11161540" cy="5145257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Century Schoolbook" pitchFamily="18" charset="0"/>
              </a:rPr>
              <a:t>Difficulties faced by the non-college members are eradicated through this </a:t>
            </a:r>
            <a:r>
              <a:rPr lang="en-US" dirty="0" err="1">
                <a:latin typeface="Century Schoolbook" pitchFamily="18" charset="0"/>
              </a:rPr>
              <a:t>chatbot</a:t>
            </a:r>
            <a:r>
              <a:rPr lang="en-US" dirty="0">
                <a:latin typeface="Century Schoolbook" pitchFamily="18" charset="0"/>
              </a:rPr>
              <a:t>. As all the details regarding the college are fed into the dataset, human intervention is reduced and provides high efficiency. Authentication facility of the website avoids misuse of the </a:t>
            </a:r>
            <a:r>
              <a:rPr lang="en-US" dirty="0" err="1" smtClean="0">
                <a:latin typeface="Century Schoolbook" pitchFamily="18" charset="0"/>
              </a:rPr>
              <a:t>chatbots</a:t>
            </a:r>
            <a:r>
              <a:rPr lang="en-US" dirty="0" smtClean="0">
                <a:latin typeface="Century Schoolbook" pitchFamily="18" charset="0"/>
              </a:rPr>
              <a:t>. These </a:t>
            </a:r>
            <a:r>
              <a:rPr lang="en-US" dirty="0" err="1">
                <a:latin typeface="Century Schoolbook" pitchFamily="18" charset="0"/>
              </a:rPr>
              <a:t>chatbots</a:t>
            </a:r>
            <a:r>
              <a:rPr lang="en-US" dirty="0">
                <a:latin typeface="Century Schoolbook" pitchFamily="18" charset="0"/>
              </a:rPr>
              <a:t> can be embedded into many college websites to reduce intervention of humans for providing all details.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74E47D3-1FB3-4698-8DAF-C5C3D116178E}" type="datetime1">
              <a:rPr lang="en-IN" sz="1600" smtClean="0"/>
              <a:pPr/>
              <a:t>25-06-2022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 FINAL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9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FUTURE ENHANCEMENTS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1143003"/>
            <a:ext cx="11161540" cy="51452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Century Schoolbook" pitchFamily="18" charset="0"/>
              </a:rPr>
              <a:t>The future enhancements </a:t>
            </a:r>
            <a:r>
              <a:rPr lang="en-US" dirty="0">
                <a:latin typeface="Century Schoolbook" pitchFamily="18" charset="0"/>
              </a:rPr>
              <a:t>can be done by using the voice recognition mechanism and the bot can </a:t>
            </a:r>
            <a:r>
              <a:rPr lang="en-US" dirty="0" smtClean="0">
                <a:latin typeface="Century Schoolbook" pitchFamily="18" charset="0"/>
              </a:rPr>
              <a:t>be deployed </a:t>
            </a:r>
            <a:r>
              <a:rPr lang="en-US" dirty="0">
                <a:latin typeface="Century Schoolbook" pitchFamily="18" charset="0"/>
              </a:rPr>
              <a:t>in various social channels and it can be made to implement in </a:t>
            </a:r>
            <a:r>
              <a:rPr lang="en-US" dirty="0" smtClean="0">
                <a:latin typeface="Century Schoolbook" pitchFamily="18" charset="0"/>
              </a:rPr>
              <a:t>different languages</a:t>
            </a:r>
            <a:r>
              <a:rPr lang="en-US" dirty="0">
                <a:latin typeface="Century Schoolbook" pitchFamily="18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74E47D3-1FB3-4698-8DAF-C5C3D116178E}" type="datetime1">
              <a:rPr lang="en-IN" sz="1600" smtClean="0"/>
              <a:pPr/>
              <a:t>25-06-2022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 FINAL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32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1143003"/>
            <a:ext cx="11161540" cy="5145257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GB" dirty="0" err="1">
                <a:latin typeface="Century Schoolbook" pitchFamily="18" charset="0"/>
              </a:rPr>
              <a:t>Shafquat</a:t>
            </a:r>
            <a:r>
              <a:rPr lang="en-GB" dirty="0">
                <a:latin typeface="Century Schoolbook" pitchFamily="18" charset="0"/>
              </a:rPr>
              <a:t> </a:t>
            </a:r>
            <a:r>
              <a:rPr lang="en-GB" dirty="0" err="1" smtClean="0">
                <a:latin typeface="Century Schoolbook" pitchFamily="18" charset="0"/>
              </a:rPr>
              <a:t>Hussain</a:t>
            </a:r>
            <a:r>
              <a:rPr lang="en-GB" dirty="0" smtClean="0">
                <a:latin typeface="Century Schoolbook" pitchFamily="18" charset="0"/>
              </a:rPr>
              <a:t>, </a:t>
            </a:r>
            <a:r>
              <a:rPr lang="en-GB" dirty="0" err="1">
                <a:latin typeface="Century Schoolbook" pitchFamily="18" charset="0"/>
              </a:rPr>
              <a:t>Omid</a:t>
            </a:r>
            <a:r>
              <a:rPr lang="en-GB" dirty="0">
                <a:latin typeface="Century Schoolbook" pitchFamily="18" charset="0"/>
              </a:rPr>
              <a:t> </a:t>
            </a:r>
            <a:r>
              <a:rPr lang="en-GB" dirty="0" err="1">
                <a:latin typeface="Century Schoolbook" pitchFamily="18" charset="0"/>
              </a:rPr>
              <a:t>Ameri</a:t>
            </a:r>
            <a:r>
              <a:rPr lang="en-GB" dirty="0">
                <a:latin typeface="Century Schoolbook" pitchFamily="18" charset="0"/>
              </a:rPr>
              <a:t> </a:t>
            </a:r>
            <a:r>
              <a:rPr lang="en-GB" dirty="0" err="1">
                <a:latin typeface="Century Schoolbook" pitchFamily="18" charset="0"/>
              </a:rPr>
              <a:t>Sianaki</a:t>
            </a:r>
            <a:r>
              <a:rPr lang="en-GB" dirty="0">
                <a:latin typeface="Century Schoolbook" pitchFamily="18" charset="0"/>
              </a:rPr>
              <a:t>, and </a:t>
            </a:r>
            <a:r>
              <a:rPr lang="en-GB" dirty="0" err="1">
                <a:latin typeface="Century Schoolbook" pitchFamily="18" charset="0"/>
              </a:rPr>
              <a:t>Nedal</a:t>
            </a:r>
            <a:r>
              <a:rPr lang="en-GB" dirty="0">
                <a:latin typeface="Century Schoolbook" pitchFamily="18" charset="0"/>
              </a:rPr>
              <a:t> </a:t>
            </a:r>
            <a:r>
              <a:rPr lang="en-GB" dirty="0" err="1" smtClean="0">
                <a:latin typeface="Century Schoolbook" pitchFamily="18" charset="0"/>
              </a:rPr>
              <a:t>Ababneh</a:t>
            </a:r>
            <a:r>
              <a:rPr lang="en-GB" dirty="0" smtClean="0">
                <a:latin typeface="Century Schoolbook" pitchFamily="18" charset="0"/>
              </a:rPr>
              <a:t>,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smtClean="0">
                <a:latin typeface="Century Schoolbook" pitchFamily="18" charset="0"/>
              </a:rPr>
              <a:t>“</a:t>
            </a:r>
            <a:r>
              <a:rPr lang="en-IN" dirty="0">
                <a:latin typeface="Century Schoolbook" pitchFamily="18" charset="0"/>
              </a:rPr>
              <a:t>A Survey on Conversational </a:t>
            </a:r>
            <a:r>
              <a:rPr lang="en-IN" dirty="0" smtClean="0">
                <a:latin typeface="Century Schoolbook" pitchFamily="18" charset="0"/>
              </a:rPr>
              <a:t>Agents/</a:t>
            </a:r>
            <a:r>
              <a:rPr lang="en-IN" dirty="0" err="1" smtClean="0">
                <a:latin typeface="Century Schoolbook" pitchFamily="18" charset="0"/>
              </a:rPr>
              <a:t>Chatbots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smtClean="0">
                <a:latin typeface="Century Schoolbook" pitchFamily="18" charset="0"/>
              </a:rPr>
              <a:t>Classification </a:t>
            </a:r>
            <a:r>
              <a:rPr lang="en-IN" dirty="0">
                <a:latin typeface="Century Schoolbook" pitchFamily="18" charset="0"/>
              </a:rPr>
              <a:t>and Design </a:t>
            </a:r>
            <a:r>
              <a:rPr lang="en-IN" dirty="0" smtClean="0">
                <a:latin typeface="Century Schoolbook" pitchFamily="18" charset="0"/>
              </a:rPr>
              <a:t>Techniques”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err="1" smtClean="0">
                <a:latin typeface="Century Schoolbook" pitchFamily="18" charset="0"/>
              </a:rPr>
              <a:t>Shahriare</a:t>
            </a:r>
            <a:r>
              <a:rPr lang="en-IN" dirty="0" smtClean="0">
                <a:latin typeface="Century Schoolbook" pitchFamily="18" charset="0"/>
              </a:rPr>
              <a:t> </a:t>
            </a:r>
            <a:r>
              <a:rPr lang="en-IN" dirty="0" err="1" smtClean="0">
                <a:latin typeface="Century Schoolbook" pitchFamily="18" charset="0"/>
              </a:rPr>
              <a:t>Satu</a:t>
            </a:r>
            <a:r>
              <a:rPr lang="en-IN" dirty="0" smtClean="0">
                <a:latin typeface="Century Schoolbook" pitchFamily="18" charset="0"/>
              </a:rPr>
              <a:t>, </a:t>
            </a:r>
            <a:r>
              <a:rPr lang="en-IN" dirty="0" err="1">
                <a:latin typeface="Century Schoolbook" pitchFamily="18" charset="0"/>
              </a:rPr>
              <a:t>Hasnat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err="1" smtClean="0">
                <a:latin typeface="Century Schoolbook" pitchFamily="18" charset="0"/>
              </a:rPr>
              <a:t>Parvez</a:t>
            </a:r>
            <a:r>
              <a:rPr lang="en-IN" dirty="0" smtClean="0">
                <a:latin typeface="Century Schoolbook" pitchFamily="18" charset="0"/>
              </a:rPr>
              <a:t> and </a:t>
            </a:r>
            <a:r>
              <a:rPr lang="en-IN" dirty="0" err="1" smtClean="0">
                <a:latin typeface="Century Schoolbook" pitchFamily="18" charset="0"/>
              </a:rPr>
              <a:t>Shamim</a:t>
            </a:r>
            <a:r>
              <a:rPr lang="en-IN" dirty="0" smtClean="0">
                <a:latin typeface="Century Schoolbook" pitchFamily="18" charset="0"/>
              </a:rPr>
              <a:t>-AI-</a:t>
            </a:r>
            <a:r>
              <a:rPr lang="en-IN" dirty="0" err="1" smtClean="0">
                <a:latin typeface="Century Schoolbook" pitchFamily="18" charset="0"/>
              </a:rPr>
              <a:t>Mamun</a:t>
            </a:r>
            <a:r>
              <a:rPr lang="en-IN" dirty="0" smtClean="0">
                <a:latin typeface="Century Schoolbook" pitchFamily="18" charset="0"/>
              </a:rPr>
              <a:t>,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smtClean="0">
                <a:latin typeface="Century Schoolbook" pitchFamily="18" charset="0"/>
              </a:rPr>
              <a:t>“</a:t>
            </a:r>
            <a:r>
              <a:rPr lang="en-GB" dirty="0">
                <a:latin typeface="Century Schoolbook" pitchFamily="18" charset="0"/>
              </a:rPr>
              <a:t>Review of integrated applications with AIML </a:t>
            </a:r>
            <a:r>
              <a:rPr lang="en-GB" dirty="0" smtClean="0">
                <a:latin typeface="Century Schoolbook" pitchFamily="18" charset="0"/>
              </a:rPr>
              <a:t>based </a:t>
            </a:r>
            <a:r>
              <a:rPr lang="en-IN" dirty="0" err="1" smtClean="0">
                <a:latin typeface="Century Schoolbook" pitchFamily="18" charset="0"/>
              </a:rPr>
              <a:t>chatbot</a:t>
            </a:r>
            <a:r>
              <a:rPr lang="en-IN" dirty="0" smtClean="0">
                <a:latin typeface="Century Schoolbook" pitchFamily="18" charset="0"/>
              </a:rPr>
              <a:t>”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err="1" smtClean="0">
                <a:latin typeface="Century Schoolbook" pitchFamily="18" charset="0"/>
              </a:rPr>
              <a:t>Gwo</a:t>
            </a:r>
            <a:r>
              <a:rPr lang="en-IN" dirty="0" smtClean="0">
                <a:latin typeface="Century Schoolbook" pitchFamily="18" charset="0"/>
              </a:rPr>
              <a:t>-Jen </a:t>
            </a:r>
            <a:r>
              <a:rPr lang="en-IN" dirty="0">
                <a:latin typeface="Century Schoolbook" pitchFamily="18" charset="0"/>
              </a:rPr>
              <a:t>Hwang &amp; </a:t>
            </a:r>
            <a:r>
              <a:rPr lang="en-IN" dirty="0" err="1">
                <a:latin typeface="Century Schoolbook" pitchFamily="18" charset="0"/>
              </a:rPr>
              <a:t>Ching</a:t>
            </a:r>
            <a:r>
              <a:rPr lang="en-IN" dirty="0">
                <a:latin typeface="Century Schoolbook" pitchFamily="18" charset="0"/>
              </a:rPr>
              <a:t>-Yi </a:t>
            </a:r>
            <a:r>
              <a:rPr lang="en-IN" dirty="0" smtClean="0">
                <a:latin typeface="Century Schoolbook" pitchFamily="18" charset="0"/>
              </a:rPr>
              <a:t>Chang,”</a:t>
            </a:r>
            <a:r>
              <a:rPr lang="en-GB" dirty="0">
                <a:latin typeface="Century Schoolbook" pitchFamily="18" charset="0"/>
              </a:rPr>
              <a:t> A review of opportunities and challenges </a:t>
            </a:r>
            <a:r>
              <a:rPr lang="en-GB" dirty="0" smtClean="0">
                <a:latin typeface="Century Schoolbook" pitchFamily="18" charset="0"/>
              </a:rPr>
              <a:t>of </a:t>
            </a:r>
            <a:r>
              <a:rPr lang="en-IN" dirty="0" err="1" smtClean="0">
                <a:latin typeface="Century Schoolbook" pitchFamily="18" charset="0"/>
              </a:rPr>
              <a:t>chatbots</a:t>
            </a:r>
            <a:r>
              <a:rPr lang="en-IN" dirty="0" smtClean="0">
                <a:latin typeface="Century Schoolbook" pitchFamily="18" charset="0"/>
              </a:rPr>
              <a:t> </a:t>
            </a:r>
            <a:r>
              <a:rPr lang="en-IN" dirty="0">
                <a:latin typeface="Century Schoolbook" pitchFamily="18" charset="0"/>
              </a:rPr>
              <a:t>in </a:t>
            </a:r>
            <a:r>
              <a:rPr lang="en-IN" dirty="0" smtClean="0">
                <a:latin typeface="Century Schoolbook" pitchFamily="18" charset="0"/>
              </a:rPr>
              <a:t>education”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err="1" smtClean="0">
                <a:latin typeface="Century Schoolbook" pitchFamily="18" charset="0"/>
              </a:rPr>
              <a:t>Tatwadarshi</a:t>
            </a:r>
            <a:r>
              <a:rPr lang="en-IN" dirty="0" smtClean="0">
                <a:latin typeface="Century Schoolbook" pitchFamily="18" charset="0"/>
              </a:rPr>
              <a:t> </a:t>
            </a:r>
            <a:r>
              <a:rPr lang="en-IN" dirty="0">
                <a:latin typeface="Century Schoolbook" pitchFamily="18" charset="0"/>
              </a:rPr>
              <a:t>P. </a:t>
            </a:r>
            <a:r>
              <a:rPr lang="en-IN" dirty="0" err="1" smtClean="0">
                <a:latin typeface="Century Schoolbook" pitchFamily="18" charset="0"/>
              </a:rPr>
              <a:t>Nagarhalli</a:t>
            </a:r>
            <a:r>
              <a:rPr lang="en-IN" dirty="0" smtClean="0">
                <a:latin typeface="Century Schoolbook" pitchFamily="18" charset="0"/>
              </a:rPr>
              <a:t>,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err="1">
                <a:latin typeface="Century Schoolbook" pitchFamily="18" charset="0"/>
              </a:rPr>
              <a:t>Vinod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err="1" smtClean="0">
                <a:latin typeface="Century Schoolbook" pitchFamily="18" charset="0"/>
              </a:rPr>
              <a:t>Vaze</a:t>
            </a:r>
            <a:r>
              <a:rPr lang="en-IN" dirty="0" smtClean="0">
                <a:latin typeface="Century Schoolbook" pitchFamily="18" charset="0"/>
              </a:rPr>
              <a:t> and </a:t>
            </a:r>
            <a:r>
              <a:rPr lang="en-IN" dirty="0">
                <a:latin typeface="Century Schoolbook" pitchFamily="18" charset="0"/>
              </a:rPr>
              <a:t>N. K. </a:t>
            </a:r>
            <a:r>
              <a:rPr lang="en-IN" dirty="0" err="1" smtClean="0">
                <a:latin typeface="Century Schoolbook" pitchFamily="18" charset="0"/>
              </a:rPr>
              <a:t>Rana</a:t>
            </a:r>
            <a:r>
              <a:rPr lang="en-IN" dirty="0" smtClean="0">
                <a:latin typeface="Century Schoolbook" pitchFamily="18" charset="0"/>
              </a:rPr>
              <a:t>,”</a:t>
            </a:r>
            <a:r>
              <a:rPr lang="en-GB" dirty="0">
                <a:latin typeface="Century Schoolbook" pitchFamily="18" charset="0"/>
              </a:rPr>
              <a:t> A Review of Current Trends in the Development </a:t>
            </a:r>
            <a:r>
              <a:rPr lang="en-GB" dirty="0" smtClean="0">
                <a:latin typeface="Century Schoolbook" pitchFamily="18" charset="0"/>
              </a:rPr>
              <a:t>of </a:t>
            </a:r>
            <a:r>
              <a:rPr lang="en-IN" dirty="0" err="1" smtClean="0">
                <a:latin typeface="Century Schoolbook" pitchFamily="18" charset="0"/>
              </a:rPr>
              <a:t>Chatbot</a:t>
            </a:r>
            <a:r>
              <a:rPr lang="en-IN" dirty="0" smtClean="0">
                <a:latin typeface="Century Schoolbook" pitchFamily="18" charset="0"/>
              </a:rPr>
              <a:t> Systems”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>
                <a:latin typeface="Century Schoolbook" pitchFamily="18" charset="0"/>
              </a:rPr>
              <a:t>AM </a:t>
            </a:r>
            <a:r>
              <a:rPr lang="en-IN" dirty="0" err="1" smtClean="0">
                <a:latin typeface="Century Schoolbook" pitchFamily="18" charset="0"/>
              </a:rPr>
              <a:t>Rahman</a:t>
            </a:r>
            <a:r>
              <a:rPr lang="en-IN" dirty="0" smtClean="0">
                <a:latin typeface="Century Schoolbook" pitchFamily="18" charset="0"/>
              </a:rPr>
              <a:t>, </a:t>
            </a:r>
            <a:r>
              <a:rPr lang="en-IN" dirty="0">
                <a:latin typeface="Century Schoolbook" pitchFamily="18" charset="0"/>
              </a:rPr>
              <a:t>Abdullah Al </a:t>
            </a:r>
            <a:r>
              <a:rPr lang="en-IN" dirty="0" err="1" smtClean="0">
                <a:latin typeface="Century Schoolbook" pitchFamily="18" charset="0"/>
              </a:rPr>
              <a:t>Mamun</a:t>
            </a:r>
            <a:r>
              <a:rPr lang="en-IN" dirty="0" smtClean="0">
                <a:latin typeface="Century Schoolbook" pitchFamily="18" charset="0"/>
              </a:rPr>
              <a:t> and Alma Islam.”</a:t>
            </a:r>
            <a:r>
              <a:rPr lang="en-GB" dirty="0">
                <a:latin typeface="Century Schoolbook" pitchFamily="18" charset="0"/>
              </a:rPr>
              <a:t> Programming challenges of </a:t>
            </a:r>
            <a:r>
              <a:rPr lang="en-GB" dirty="0" err="1">
                <a:latin typeface="Century Schoolbook" pitchFamily="18" charset="0"/>
              </a:rPr>
              <a:t>Chatbot</a:t>
            </a:r>
            <a:r>
              <a:rPr lang="en-GB" dirty="0">
                <a:latin typeface="Century Schoolbook" pitchFamily="18" charset="0"/>
              </a:rPr>
              <a:t>: Current and </a:t>
            </a:r>
            <a:r>
              <a:rPr lang="en-GB" dirty="0" smtClean="0">
                <a:latin typeface="Century Schoolbook" pitchFamily="18" charset="0"/>
              </a:rPr>
              <a:t>Future </a:t>
            </a:r>
            <a:r>
              <a:rPr lang="en-IN" dirty="0" smtClean="0">
                <a:latin typeface="Century Schoolbook" pitchFamily="18" charset="0"/>
              </a:rPr>
              <a:t>Prospective”</a:t>
            </a:r>
            <a:endParaRPr lang="en-IN" dirty="0">
              <a:latin typeface="Century Schoolbook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IN" dirty="0" smtClean="0">
              <a:latin typeface="Century Schoolbook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IN" dirty="0" smtClean="0">
              <a:latin typeface="Century Schoolbook" pitchFamily="18" charset="0"/>
            </a:endParaRPr>
          </a:p>
          <a:p>
            <a:pPr algn="just"/>
            <a:endParaRPr lang="en-IN" dirty="0" smtClean="0">
              <a:latin typeface="Century Schoolbook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74E47D3-1FB3-4698-8DAF-C5C3D116178E}" type="datetime1">
              <a:rPr lang="en-IN" sz="1600" smtClean="0"/>
              <a:pPr/>
              <a:t>25-06-2022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 FINAL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50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TIMELINE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E4FABE46-CF0B-4C33-AC07-4DA993203B49}" type="datetime1">
              <a:rPr lang="en-IN" sz="1600" smtClean="0"/>
              <a:pPr/>
              <a:t>25-06-2022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 FINAL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3" y="886691"/>
            <a:ext cx="10674927" cy="520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9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43" y="2801550"/>
            <a:ext cx="10515600" cy="12893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800" dirty="0">
                <a:latin typeface="Algerian" panose="04020705040A02060702" pitchFamily="82" charset="0"/>
              </a:rPr>
              <a:t>THANK YOU</a:t>
            </a:r>
            <a:r>
              <a:rPr lang="en-US" sz="6000" dirty="0">
                <a:latin typeface="Algerian" panose="04020705040A02060702" pitchFamily="82" charset="0"/>
              </a:rPr>
              <a:t/>
            </a:r>
            <a:br>
              <a:rPr lang="en-US" sz="6000" dirty="0">
                <a:latin typeface="Algerian" panose="04020705040A02060702" pitchFamily="82" charset="0"/>
              </a:rPr>
            </a:br>
            <a:endParaRPr lang="en-IN" sz="6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8FE16CDF-AFC5-48BD-80C6-F3A75BA44BB5}" type="datetime1">
              <a:rPr lang="en-IN" sz="1600" smtClean="0"/>
              <a:pPr/>
              <a:t>25-06-2022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 FINAL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7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 smtClean="0">
                <a:latin typeface="Century Schoolbook" panose="02040604050505020304" pitchFamily="18" charset="0"/>
              </a:rPr>
              <a:t>Abstract</a:t>
            </a:r>
            <a:endParaRPr lang="en-IN" dirty="0">
              <a:latin typeface="Century Schoolbook" panose="02040604050505020304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Existing System 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Proposed </a:t>
            </a:r>
            <a:r>
              <a:rPr lang="en-IN" dirty="0" smtClean="0">
                <a:latin typeface="Century Schoolbook" panose="02040604050505020304" pitchFamily="18" charset="0"/>
              </a:rPr>
              <a:t>System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 smtClean="0">
                <a:latin typeface="Century Schoolbook" panose="02040604050505020304" pitchFamily="18" charset="0"/>
              </a:rPr>
              <a:t>Module </a:t>
            </a:r>
            <a:r>
              <a:rPr lang="en-IN" dirty="0" err="1" smtClean="0">
                <a:latin typeface="Century Schoolbook" panose="02040604050505020304" pitchFamily="18" charset="0"/>
              </a:rPr>
              <a:t>Splitup</a:t>
            </a:r>
            <a:endParaRPr lang="en-IN" dirty="0" smtClean="0">
              <a:latin typeface="Century Schoolbook" panose="02040604050505020304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 smtClean="0">
                <a:latin typeface="Century Schoolbook" panose="02040604050505020304" pitchFamily="18" charset="0"/>
              </a:rPr>
              <a:t>Conclusion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 smtClean="0">
                <a:latin typeface="Century Schoolbook" panose="02040604050505020304" pitchFamily="18" charset="0"/>
              </a:rPr>
              <a:t>Future </a:t>
            </a:r>
            <a:r>
              <a:rPr lang="en-IN" dirty="0" err="1" smtClean="0">
                <a:latin typeface="Century Schoolbook" panose="02040604050505020304" pitchFamily="18" charset="0"/>
              </a:rPr>
              <a:t>Enchancements</a:t>
            </a:r>
            <a:endParaRPr lang="en-IN" dirty="0">
              <a:latin typeface="Century Schoolbook" panose="02040604050505020304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 smtClean="0">
                <a:latin typeface="Century Schoolbook" panose="02040604050505020304" pitchFamily="18" charset="0"/>
              </a:rPr>
              <a:t>References</a:t>
            </a:r>
            <a:endParaRPr lang="en-IN" dirty="0">
              <a:latin typeface="Century Schoolbook" panose="02040604050505020304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Timeline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4BCCE143-9681-4919-B8A5-0D977F0AD9D1}" type="datetime1">
              <a:rPr lang="en-IN" sz="1600" smtClean="0"/>
              <a:pPr/>
              <a:t>25-06-2022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 </a:t>
            </a:r>
            <a:r>
              <a:rPr lang="en-US" sz="1600" dirty="0" smtClean="0"/>
              <a:t>FINAL </a:t>
            </a:r>
            <a:r>
              <a:rPr lang="en-US" sz="1600" dirty="0"/>
              <a:t>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2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abstract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 smtClean="0">
                <a:latin typeface="Century Schoolbook" pitchFamily="18" charset="0"/>
              </a:rPr>
              <a:t>AI </a:t>
            </a:r>
            <a:r>
              <a:rPr lang="en-GB" dirty="0" err="1">
                <a:latin typeface="Century Schoolbook" pitchFamily="18" charset="0"/>
              </a:rPr>
              <a:t>chatbot</a:t>
            </a:r>
            <a:r>
              <a:rPr lang="en-GB" dirty="0">
                <a:latin typeface="Century Schoolbook" pitchFamily="18" charset="0"/>
              </a:rPr>
              <a:t> to answer college related queries </a:t>
            </a:r>
            <a:r>
              <a:rPr lang="en-GB" dirty="0" smtClean="0">
                <a:latin typeface="Century Schoolbook" pitchFamily="18" charset="0"/>
              </a:rPr>
              <a:t>like admissions, course details</a:t>
            </a:r>
            <a:r>
              <a:rPr lang="en-GB" dirty="0">
                <a:latin typeface="Century Schoolbook" pitchFamily="18" charset="0"/>
              </a:rPr>
              <a:t>, </a:t>
            </a:r>
            <a:r>
              <a:rPr lang="en-GB" dirty="0" err="1" smtClean="0">
                <a:latin typeface="Century Schoolbook" pitchFamily="18" charset="0"/>
              </a:rPr>
              <a:t>etc</a:t>
            </a:r>
            <a:r>
              <a:rPr lang="en-GB" dirty="0" smtClean="0">
                <a:latin typeface="Century Schoolbook" pitchFamily="18" charset="0"/>
              </a:rPr>
              <a:t>, using</a:t>
            </a:r>
            <a:r>
              <a:rPr lang="en-GB" dirty="0">
                <a:latin typeface="Century Schoolbook" pitchFamily="18" charset="0"/>
              </a:rPr>
              <a:t> Artificial </a:t>
            </a:r>
            <a:r>
              <a:rPr lang="en-GB" dirty="0" smtClean="0">
                <a:latin typeface="Century Schoolbook" pitchFamily="18" charset="0"/>
              </a:rPr>
              <a:t>Intelligence and Machine </a:t>
            </a:r>
            <a:r>
              <a:rPr lang="en-GB" dirty="0">
                <a:latin typeface="Century Schoolbook" pitchFamily="18" charset="0"/>
              </a:rPr>
              <a:t>Learning algorithms. </a:t>
            </a:r>
            <a:r>
              <a:rPr lang="en-GB" dirty="0" smtClean="0">
                <a:latin typeface="Century Schoolbook" pitchFamily="18" charset="0"/>
              </a:rPr>
              <a:t>Integrate the </a:t>
            </a:r>
            <a:r>
              <a:rPr lang="en-GB" dirty="0" err="1" smtClean="0">
                <a:latin typeface="Century Schoolbook" pitchFamily="18" charset="0"/>
              </a:rPr>
              <a:t>chatbot</a:t>
            </a:r>
            <a:r>
              <a:rPr lang="en-GB" dirty="0" smtClean="0">
                <a:latin typeface="Century Schoolbook" pitchFamily="18" charset="0"/>
              </a:rPr>
              <a:t> into a website with authentication capabilities.</a:t>
            </a:r>
          </a:p>
          <a:p>
            <a:pPr marL="0" indent="0" algn="just">
              <a:buNone/>
            </a:pPr>
            <a:endParaRPr lang="en-GB" dirty="0">
              <a:latin typeface="Century Schoolbook" pitchFamily="18" charset="0"/>
            </a:endParaRPr>
          </a:p>
          <a:p>
            <a:pPr marL="0" indent="0" algn="just">
              <a:buNone/>
            </a:pPr>
            <a:endParaRPr lang="en-GB" dirty="0" smtClean="0">
              <a:latin typeface="Century Schoolbook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5B08DAD9-5E7D-4871-B1F9-8D63A57B7CD8}" type="datetime1">
              <a:rPr lang="en-IN" sz="1600" smtClean="0"/>
              <a:pPr/>
              <a:t>25-06-2022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 </a:t>
            </a:r>
            <a:r>
              <a:rPr lang="en-US" sz="1600" dirty="0" smtClean="0"/>
              <a:t>FINAL </a:t>
            </a:r>
            <a:r>
              <a:rPr lang="en-US" sz="1600" dirty="0"/>
              <a:t>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8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EXISTING SYSTEM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21675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 smtClean="0">
                <a:latin typeface="Century Schoolbook" pitchFamily="18" charset="0"/>
                <a:cs typeface="Times New Roman" panose="02020603050405020304" pitchFamily="18" charset="0"/>
              </a:rPr>
              <a:t>Information </a:t>
            </a:r>
            <a:r>
              <a:rPr lang="en-GB" dirty="0">
                <a:latin typeface="Century Schoolbook" pitchFamily="18" charset="0"/>
                <a:cs typeface="Times New Roman" panose="02020603050405020304" pitchFamily="18" charset="0"/>
              </a:rPr>
              <a:t>pertaining to college activities, notices, exam </a:t>
            </a:r>
            <a:r>
              <a:rPr lang="en-GB" dirty="0" smtClean="0">
                <a:latin typeface="Century Schoolbook" pitchFamily="18" charset="0"/>
                <a:cs typeface="Times New Roman" panose="02020603050405020304" pitchFamily="18" charset="0"/>
              </a:rPr>
              <a:t>dates, admission and scholarship </a:t>
            </a:r>
            <a:r>
              <a:rPr lang="en-GB" dirty="0">
                <a:latin typeface="Century Schoolbook" pitchFamily="18" charset="0"/>
                <a:cs typeface="Times New Roman" panose="02020603050405020304" pitchFamily="18" charset="0"/>
              </a:rPr>
              <a:t>questions were only </a:t>
            </a:r>
            <a:r>
              <a:rPr lang="en-GB" dirty="0" smtClean="0">
                <a:latin typeface="Century Schoolbook" pitchFamily="18" charset="0"/>
                <a:cs typeface="Times New Roman" panose="02020603050405020304" pitchFamily="18" charset="0"/>
              </a:rPr>
              <a:t>available through </a:t>
            </a:r>
            <a:r>
              <a:rPr lang="en-GB" dirty="0">
                <a:latin typeface="Century Schoolbook" pitchFamily="18" charset="0"/>
                <a:cs typeface="Times New Roman" panose="02020603050405020304" pitchFamily="18" charset="0"/>
              </a:rPr>
              <a:t>college notice boards, </a:t>
            </a:r>
            <a:r>
              <a:rPr lang="en-GB" dirty="0" err="1">
                <a:latin typeface="Century Schoolbook" pitchFamily="18" charset="0"/>
                <a:cs typeface="Times New Roman" panose="02020603050405020304" pitchFamily="18" charset="0"/>
              </a:rPr>
              <a:t>WhatsApp</a:t>
            </a:r>
            <a:r>
              <a:rPr lang="en-GB" dirty="0">
                <a:latin typeface="Century Schoolbook" pitchFamily="18" charset="0"/>
                <a:cs typeface="Times New Roman" panose="02020603050405020304" pitchFamily="18" charset="0"/>
              </a:rPr>
              <a:t> groups </a:t>
            </a:r>
            <a:r>
              <a:rPr lang="en-GB" dirty="0" smtClean="0">
                <a:latin typeface="Century Schoolbook" pitchFamily="18" charset="0"/>
                <a:cs typeface="Times New Roman" panose="02020603050405020304" pitchFamily="18" charset="0"/>
              </a:rPr>
              <a:t>related to the </a:t>
            </a:r>
            <a:r>
              <a:rPr lang="en-GB" dirty="0">
                <a:latin typeface="Century Schoolbook" pitchFamily="18" charset="0"/>
                <a:cs typeface="Times New Roman" panose="02020603050405020304" pitchFamily="18" charset="0"/>
              </a:rPr>
              <a:t>college, by college websites, or by a personal visit to the college. </a:t>
            </a:r>
            <a:endParaRPr lang="en-US" dirty="0">
              <a:latin typeface="Century Schoolbook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4C64C8CB-BAE3-4A5E-AB1F-57AAD7DD4F8E}" type="datetime1">
              <a:rPr lang="en-IN" sz="1600" smtClean="0"/>
              <a:pPr/>
              <a:t>25-06-2022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 FINAL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 txBox="1">
            <a:spLocks/>
          </p:cNvSpPr>
          <p:nvPr/>
        </p:nvSpPr>
        <p:spPr>
          <a:xfrm>
            <a:off x="180536" y="3144665"/>
            <a:ext cx="10515600" cy="84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DRAWBACKS OF EXISTING SYSTEM  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 txBox="1">
            <a:spLocks/>
          </p:cNvSpPr>
          <p:nvPr/>
        </p:nvSpPr>
        <p:spPr>
          <a:xfrm>
            <a:off x="396240" y="3970604"/>
            <a:ext cx="10515600" cy="2167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entury Schoolbook" pitchFamily="18" charset="0"/>
              </a:rPr>
              <a:t>Deficit</a:t>
            </a:r>
            <a:r>
              <a:rPr lang="en-GB" dirty="0">
                <a:latin typeface="Century Schoolbook" pitchFamily="18" charset="0"/>
              </a:rPr>
              <a:t> in informing non-college members about the college and its daily activities</a:t>
            </a:r>
            <a:r>
              <a:rPr lang="en-GB" dirty="0" smtClean="0">
                <a:latin typeface="Century Schoolbook" pitchFamily="18" charset="0"/>
              </a:rPr>
              <a:t>.</a:t>
            </a:r>
          </a:p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entury Schoolbook" pitchFamily="18" charset="0"/>
                <a:cs typeface="Times New Roman" panose="02020603050405020304" pitchFamily="18" charset="0"/>
              </a:rPr>
              <a:t>Separate group of people as centre point of communication for clearing doubts related to college.</a:t>
            </a:r>
            <a:endParaRPr lang="en-US" dirty="0">
              <a:latin typeface="Century Schoolbook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1" y="180110"/>
            <a:ext cx="10515600" cy="858982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Literature survey </a:t>
            </a:r>
            <a:endParaRPr lang="en-IN" dirty="0">
              <a:latin typeface="Algerian" pitchFamily="82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319456"/>
              </p:ext>
            </p:extLst>
          </p:nvPr>
        </p:nvGraphicFramePr>
        <p:xfrm>
          <a:off x="332510" y="1094507"/>
          <a:ext cx="11596254" cy="499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3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1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6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2268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 smtClean="0">
                          <a:latin typeface="+mn-lt"/>
                        </a:rPr>
                        <a:t>SNo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Published Year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Paper</a:t>
                      </a:r>
                      <a:r>
                        <a:rPr lang="en-GB" sz="1600" b="0" baseline="0" dirty="0" smtClean="0">
                          <a:latin typeface="+mn-lt"/>
                        </a:rPr>
                        <a:t> Title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Authors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Technology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337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1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2021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Dexter the College FAQ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Ajinkya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Huddar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Chaitanya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Bysani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Chintan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Suchak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Uttam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Kolekar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Kaushiki</a:t>
                      </a:r>
                      <a:r>
                        <a:rPr lang="en-IN" sz="16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Upadhyaya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RASA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RNN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54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2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2020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using Artificial Intelligence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Markup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Naing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Naing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Khin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Khin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Mar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Soe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AIML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Natural Language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Processsing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Pandorabots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3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2019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and Web-Based Human-Like Interactive University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(UNIBOT)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Neelkumar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P. Patel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Devangi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R. Parikh;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Darshan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A. Patel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Ronak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R. Patel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Intelligence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4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2018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Dinus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Intelligent Assistance (DINA) </a:t>
                      </a:r>
                      <a:r>
                        <a:rPr lang="en-I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University Admission Services</a:t>
                      </a:r>
                    </a:p>
                    <a:p>
                      <a:pPr algn="ctr"/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Heru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Agus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Santoso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Nurul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Anisa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Sri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Winarsih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Edy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Mulyanto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Galuh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Wilujeng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saraswati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Septian</a:t>
                      </a:r>
                      <a:r>
                        <a:rPr lang="en-IN" sz="16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Engg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ontology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 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NLP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68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5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2017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 err="1" smtClean="0">
                          <a:effectLst/>
                          <a:latin typeface="+mn-lt"/>
                        </a:rPr>
                        <a:t>Chatbot</a:t>
                      </a:r>
                      <a:r>
                        <a:rPr lang="en-GB" sz="1600" b="0" kern="1200" dirty="0" smtClean="0">
                          <a:effectLst/>
                          <a:latin typeface="+mn-lt"/>
                        </a:rPr>
                        <a:t> for University Related FAQs</a:t>
                      </a:r>
                      <a:endParaRPr lang="en-IN" sz="1600" b="0" dirty="0" smtClean="0">
                        <a:latin typeface="+mn-lt"/>
                      </a:endParaRPr>
                    </a:p>
                    <a:p>
                      <a:pPr algn="ctr"/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 err="1" smtClean="0">
                          <a:latin typeface="+mn-lt"/>
                        </a:rPr>
                        <a:t>Bhavika</a:t>
                      </a:r>
                      <a:r>
                        <a:rPr lang="en-IN" sz="1600" b="0" dirty="0" smtClean="0">
                          <a:latin typeface="+mn-lt"/>
                        </a:rPr>
                        <a:t> R. </a:t>
                      </a:r>
                      <a:r>
                        <a:rPr lang="en-IN" sz="1600" b="0" dirty="0" err="1" smtClean="0">
                          <a:latin typeface="+mn-lt"/>
                        </a:rPr>
                        <a:t>Ranoliya</a:t>
                      </a:r>
                      <a:r>
                        <a:rPr lang="en-IN" sz="1600" b="0" dirty="0" smtClean="0">
                          <a:latin typeface="+mn-lt"/>
                        </a:rPr>
                        <a:t>_, </a:t>
                      </a:r>
                      <a:r>
                        <a:rPr lang="en-IN" sz="1600" b="0" dirty="0" err="1" smtClean="0">
                          <a:latin typeface="+mn-lt"/>
                        </a:rPr>
                        <a:t>Nidhi</a:t>
                      </a:r>
                      <a:r>
                        <a:rPr lang="en-IN" sz="1600" b="0" dirty="0" smtClean="0">
                          <a:latin typeface="+mn-lt"/>
                        </a:rPr>
                        <a:t> </a:t>
                      </a:r>
                      <a:r>
                        <a:rPr lang="en-IN" sz="1600" b="0" dirty="0" err="1" smtClean="0">
                          <a:latin typeface="+mn-lt"/>
                        </a:rPr>
                        <a:t>Raghuwanshi</a:t>
                      </a:r>
                      <a:r>
                        <a:rPr lang="en-IN" sz="1600" b="0" dirty="0" smtClean="0">
                          <a:latin typeface="+mn-lt"/>
                        </a:rPr>
                        <a:t>_ and Sanjay Singh </a:t>
                      </a:r>
                    </a:p>
                    <a:p>
                      <a:pPr algn="ctr"/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kern="1200" dirty="0" smtClean="0">
                          <a:effectLst/>
                          <a:latin typeface="+mn-lt"/>
                        </a:rPr>
                        <a:t>Artiﬁcial Intelligence</a:t>
                      </a:r>
                    </a:p>
                    <a:p>
                      <a:pPr algn="ctr"/>
                      <a:r>
                        <a:rPr lang="en-GB" sz="1600" b="0" kern="1200" dirty="0" err="1" smtClean="0">
                          <a:effectLst/>
                          <a:latin typeface="+mn-lt"/>
                        </a:rPr>
                        <a:t>Markup</a:t>
                      </a:r>
                      <a:r>
                        <a:rPr lang="en-GB" sz="1600" b="0" kern="1200" dirty="0" smtClean="0">
                          <a:effectLst/>
                          <a:latin typeface="+mn-lt"/>
                        </a:rPr>
                        <a:t> Language (AIML) and Latent Semantic Analysis (LSA)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406-4445-4E33-987C-6117DEBA54F9}" type="datetime1">
              <a:rPr lang="en-IN" smtClean="0"/>
              <a:pPr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PROJECT– FINAL REVIEW </a:t>
            </a:r>
          </a:p>
          <a:p>
            <a:r>
              <a:rPr lang="en-US" dirty="0" smtClean="0"/>
              <a:t>Department of CSE, </a:t>
            </a:r>
            <a:r>
              <a:rPr lang="en-US" dirty="0" err="1" smtClean="0"/>
              <a:t>KGiSL</a:t>
            </a:r>
            <a:r>
              <a:rPr lang="en-US" dirty="0" smtClean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68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PROPOSED SYSTEM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216" y="3760662"/>
            <a:ext cx="10515600" cy="2484221"/>
          </a:xfrm>
        </p:spPr>
        <p:txBody>
          <a:bodyPr>
            <a:normAutofit/>
          </a:bodyPr>
          <a:lstStyle/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entury Schoolbook" pitchFamily="18" charset="0"/>
              </a:rPr>
              <a:t>Authentication feature in the website</a:t>
            </a:r>
          </a:p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entury Schoolbook" pitchFamily="18" charset="0"/>
              </a:rPr>
              <a:t>Information's are easily accessible</a:t>
            </a:r>
          </a:p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entury Schoolbook" pitchFamily="18" charset="0"/>
              </a:rPr>
              <a:t>Chabot's are more reliable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D188D83-44BF-4254-944D-40739CF68FAE}" type="datetime1">
              <a:rPr lang="en-IN" sz="1600" smtClean="0"/>
              <a:pPr/>
              <a:t>25-06-2022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 FINAL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 txBox="1">
            <a:spLocks/>
          </p:cNvSpPr>
          <p:nvPr/>
        </p:nvSpPr>
        <p:spPr>
          <a:xfrm>
            <a:off x="287216" y="2915965"/>
            <a:ext cx="10515600" cy="84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ADVANTAGES OF PROPOSED SYSTEM  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 txBox="1">
            <a:spLocks/>
          </p:cNvSpPr>
          <p:nvPr/>
        </p:nvSpPr>
        <p:spPr>
          <a:xfrm>
            <a:off x="456028" y="882113"/>
            <a:ext cx="10515600" cy="2440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>
                <a:latin typeface="Century Schoolbook" pitchFamily="18" charset="0"/>
              </a:rPr>
              <a:t>Creating a </a:t>
            </a:r>
            <a:r>
              <a:rPr lang="en-GB" dirty="0" err="1">
                <a:latin typeface="Century Schoolbook" pitchFamily="18" charset="0"/>
              </a:rPr>
              <a:t>chatbot</a:t>
            </a:r>
            <a:r>
              <a:rPr lang="en-GB" dirty="0">
                <a:latin typeface="Century Schoolbook" pitchFamily="18" charset="0"/>
              </a:rPr>
              <a:t> to answer questions related to college such as admissions, course details, </a:t>
            </a:r>
            <a:r>
              <a:rPr lang="en-GB" dirty="0" err="1">
                <a:latin typeface="Century Schoolbook" pitchFamily="18" charset="0"/>
              </a:rPr>
              <a:t>etc</a:t>
            </a:r>
            <a:r>
              <a:rPr lang="en-GB" dirty="0">
                <a:latin typeface="Century Schoolbook" pitchFamily="18" charset="0"/>
              </a:rPr>
              <a:t>, using AI and machine learning algorithms. </a:t>
            </a:r>
            <a:r>
              <a:rPr lang="en-GB" dirty="0" smtClean="0">
                <a:latin typeface="Century Schoolbook" pitchFamily="18" charset="0"/>
              </a:rPr>
              <a:t>Integrating the developed </a:t>
            </a:r>
            <a:r>
              <a:rPr lang="en-GB" dirty="0" err="1" smtClean="0">
                <a:latin typeface="Century Schoolbook" pitchFamily="18" charset="0"/>
              </a:rPr>
              <a:t>chatbot</a:t>
            </a:r>
            <a:r>
              <a:rPr lang="en-GB" dirty="0" smtClean="0">
                <a:latin typeface="Century Schoolbook" pitchFamily="18" charset="0"/>
              </a:rPr>
              <a:t> into a website with authentication capabilities.</a:t>
            </a:r>
          </a:p>
        </p:txBody>
      </p:sp>
    </p:spTree>
    <p:extLst>
      <p:ext uri="{BB962C8B-B14F-4D97-AF65-F5344CB8AC3E}">
        <p14:creationId xmlns:p14="http://schemas.microsoft.com/office/powerpoint/2010/main" val="27691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6393" y="182880"/>
            <a:ext cx="10520136" cy="88630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lgerian" pitchFamily="82" charset="0"/>
              </a:rPr>
              <a:t>Architectural Diagram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821-FF59-44DC-9E9F-C1786F488F57}" type="datetime1">
              <a:rPr lang="en-IN" sz="1600" smtClean="0"/>
              <a:pPr/>
              <a:t>25-06-2022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6758" y="6232676"/>
            <a:ext cx="5349239" cy="625324"/>
          </a:xfrm>
        </p:spPr>
        <p:txBody>
          <a:bodyPr/>
          <a:lstStyle/>
          <a:p>
            <a:r>
              <a:rPr lang="en-US" sz="1600" dirty="0"/>
              <a:t>MINI PROJECT– FINAL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: Rounded Corners 1">
            <a:extLst>
              <a:ext uri="{FF2B5EF4-FFF2-40B4-BE49-F238E27FC236}">
                <a16:creationId xmlns:a16="http://schemas.microsoft.com/office/drawing/2014/main" id="{E6122C89-A30F-4AF7-923B-5B1487F3B279}"/>
              </a:ext>
            </a:extLst>
          </p:cNvPr>
          <p:cNvSpPr/>
          <p:nvPr/>
        </p:nvSpPr>
        <p:spPr>
          <a:xfrm>
            <a:off x="9540240" y="1956168"/>
            <a:ext cx="1424539" cy="1299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Knowledge</a:t>
            </a:r>
          </a:p>
          <a:p>
            <a:pPr algn="ctr"/>
            <a:r>
              <a:rPr lang="en-IN" dirty="0"/>
              <a:t>base</a:t>
            </a:r>
          </a:p>
        </p:txBody>
      </p:sp>
      <p:sp>
        <p:nvSpPr>
          <p:cNvPr id="30" name="Rectangle: Rounded Corners 8">
            <a:extLst>
              <a:ext uri="{FF2B5EF4-FFF2-40B4-BE49-F238E27FC236}">
                <a16:creationId xmlns:a16="http://schemas.microsoft.com/office/drawing/2014/main" id="{415D2015-7031-4CEE-8CB8-E901FDF22459}"/>
              </a:ext>
            </a:extLst>
          </p:cNvPr>
          <p:cNvSpPr/>
          <p:nvPr/>
        </p:nvSpPr>
        <p:spPr>
          <a:xfrm>
            <a:off x="9491990" y="4319638"/>
            <a:ext cx="1424539" cy="1299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storage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2DD809-AB39-4025-8AB3-C02017B12D70}"/>
              </a:ext>
            </a:extLst>
          </p:cNvPr>
          <p:cNvSpPr/>
          <p:nvPr/>
        </p:nvSpPr>
        <p:spPr>
          <a:xfrm>
            <a:off x="5981870" y="1912956"/>
            <a:ext cx="1665171" cy="153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Natural language</a:t>
            </a:r>
          </a:p>
          <a:p>
            <a:pPr algn="ctr"/>
            <a:r>
              <a:rPr lang="en-IN" dirty="0"/>
              <a:t>process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9D4C50-50EC-4914-BE1B-20279D7890D4}"/>
              </a:ext>
            </a:extLst>
          </p:cNvPr>
          <p:cNvCxnSpPr>
            <a:cxnSpLocks/>
          </p:cNvCxnSpPr>
          <p:nvPr/>
        </p:nvCxnSpPr>
        <p:spPr>
          <a:xfrm>
            <a:off x="7623208" y="2406316"/>
            <a:ext cx="1917032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C87847-76D2-416F-B19C-E1E80541AA5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085487" y="4882932"/>
            <a:ext cx="132179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197A1C-2D45-43EA-B672-562E73C79C97}"/>
              </a:ext>
            </a:extLst>
          </p:cNvPr>
          <p:cNvCxnSpPr>
            <a:cxnSpLocks/>
          </p:cNvCxnSpPr>
          <p:nvPr/>
        </p:nvCxnSpPr>
        <p:spPr>
          <a:xfrm flipH="1">
            <a:off x="7623208" y="2954956"/>
            <a:ext cx="1917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18">
            <a:extLst>
              <a:ext uri="{FF2B5EF4-FFF2-40B4-BE49-F238E27FC236}">
                <a16:creationId xmlns:a16="http://schemas.microsoft.com/office/drawing/2014/main" id="{4E39E0B5-A535-4773-B946-4D81E1D59DD3}"/>
              </a:ext>
            </a:extLst>
          </p:cNvPr>
          <p:cNvSpPr/>
          <p:nvPr/>
        </p:nvSpPr>
        <p:spPr>
          <a:xfrm>
            <a:off x="2945331" y="1684421"/>
            <a:ext cx="1472665" cy="35805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Chatbot platform</a:t>
            </a:r>
          </a:p>
          <a:p>
            <a:pPr algn="ctr"/>
            <a:r>
              <a:rPr lang="en-IN" dirty="0"/>
              <a:t>Resides on the system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F04F5C-AA47-447C-B501-1524698BA3B9}"/>
              </a:ext>
            </a:extLst>
          </p:cNvPr>
          <p:cNvCxnSpPr/>
          <p:nvPr/>
        </p:nvCxnSpPr>
        <p:spPr>
          <a:xfrm>
            <a:off x="4417996" y="2406316"/>
            <a:ext cx="1540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85EA80-D2DD-4E28-A4EF-0BC5552DEF26}"/>
              </a:ext>
            </a:extLst>
          </p:cNvPr>
          <p:cNvCxnSpPr/>
          <p:nvPr/>
        </p:nvCxnSpPr>
        <p:spPr>
          <a:xfrm flipH="1">
            <a:off x="4417996" y="2849078"/>
            <a:ext cx="1540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FDFEDCE-3670-41A6-869A-C6A8937A0593}"/>
              </a:ext>
            </a:extLst>
          </p:cNvPr>
          <p:cNvSpPr txBox="1"/>
          <p:nvPr/>
        </p:nvSpPr>
        <p:spPr>
          <a:xfrm>
            <a:off x="8132094" y="1582404"/>
            <a:ext cx="1078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Language</a:t>
            </a:r>
          </a:p>
          <a:p>
            <a:r>
              <a:rPr lang="en-IN" dirty="0"/>
              <a:t> parsing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C647C9-E534-4212-BAFA-A4E7F554FEF0}"/>
              </a:ext>
            </a:extLst>
          </p:cNvPr>
          <p:cNvSpPr/>
          <p:nvPr/>
        </p:nvSpPr>
        <p:spPr>
          <a:xfrm>
            <a:off x="396393" y="2639795"/>
            <a:ext cx="1307279" cy="15471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  <a:p>
            <a:pPr algn="ctr"/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4A7209A-88E8-4871-8CE0-BAC1E70D76E2}"/>
              </a:ext>
            </a:extLst>
          </p:cNvPr>
          <p:cNvCxnSpPr>
            <a:cxnSpLocks/>
          </p:cNvCxnSpPr>
          <p:nvPr/>
        </p:nvCxnSpPr>
        <p:spPr>
          <a:xfrm>
            <a:off x="1703672" y="2849078"/>
            <a:ext cx="1241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389674-D56A-4D96-B25E-37DE81F08EB2}"/>
              </a:ext>
            </a:extLst>
          </p:cNvPr>
          <p:cNvCxnSpPr/>
          <p:nvPr/>
        </p:nvCxnSpPr>
        <p:spPr>
          <a:xfrm flipH="1">
            <a:off x="1703672" y="3994484"/>
            <a:ext cx="1241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27A238D-E052-4FE9-9ADE-6AD8272EF25D}"/>
              </a:ext>
            </a:extLst>
          </p:cNvPr>
          <p:cNvSpPr txBox="1"/>
          <p:nvPr/>
        </p:nvSpPr>
        <p:spPr>
          <a:xfrm>
            <a:off x="1858495" y="1905569"/>
            <a:ext cx="1086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Natural </a:t>
            </a:r>
          </a:p>
          <a:p>
            <a:r>
              <a:rPr lang="en-IN" dirty="0"/>
              <a:t>language </a:t>
            </a:r>
          </a:p>
          <a:p>
            <a:r>
              <a:rPr lang="en-IN" dirty="0"/>
              <a:t>question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831112-B621-4B2C-8862-1052FC763265}"/>
              </a:ext>
            </a:extLst>
          </p:cNvPr>
          <p:cNvSpPr txBox="1"/>
          <p:nvPr/>
        </p:nvSpPr>
        <p:spPr>
          <a:xfrm>
            <a:off x="1858495" y="4319638"/>
            <a:ext cx="1086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Natural </a:t>
            </a:r>
          </a:p>
          <a:p>
            <a:r>
              <a:rPr lang="en-IN" dirty="0"/>
              <a:t>language </a:t>
            </a:r>
          </a:p>
          <a:p>
            <a:r>
              <a:rPr lang="en-IN" dirty="0"/>
              <a:t>answer</a:t>
            </a:r>
          </a:p>
          <a:p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DB38BB-185A-4CE0-93A0-BCD7B84942FD}"/>
              </a:ext>
            </a:extLst>
          </p:cNvPr>
          <p:cNvSpPr txBox="1"/>
          <p:nvPr/>
        </p:nvSpPr>
        <p:spPr>
          <a:xfrm>
            <a:off x="6217176" y="359281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Bot Engine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B7C33C-6544-45C7-8FD1-3C1D017BA320}"/>
              </a:ext>
            </a:extLst>
          </p:cNvPr>
          <p:cNvSpPr txBox="1"/>
          <p:nvPr/>
        </p:nvSpPr>
        <p:spPr>
          <a:xfrm>
            <a:off x="3322265" y="1133599"/>
            <a:ext cx="4195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              </a:t>
            </a:r>
            <a:r>
              <a:rPr lang="en-IN" sz="2000" b="1" dirty="0">
                <a:solidFill>
                  <a:srgbClr val="FF0000"/>
                </a:solidFill>
              </a:rPr>
              <a:t>HOW A CHAT BOT WORKS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07277" y="4146816"/>
            <a:ext cx="1549039" cy="1472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</a:p>
          <a:p>
            <a:pPr algn="ctr"/>
            <a:r>
              <a:rPr lang="en-IN" dirty="0" smtClean="0"/>
              <a:t>credentials 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6C87847-76D2-416F-B19C-E1E80541AA5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956316" y="4969343"/>
            <a:ext cx="253567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0" idx="2"/>
          </p:cNvCxnSpPr>
          <p:nvPr/>
        </p:nvCxnSpPr>
        <p:spPr>
          <a:xfrm>
            <a:off x="10204260" y="5619048"/>
            <a:ext cx="0" cy="435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681663" y="6054436"/>
            <a:ext cx="65225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0" idx="2"/>
          </p:cNvCxnSpPr>
          <p:nvPr/>
        </p:nvCxnSpPr>
        <p:spPr>
          <a:xfrm flipV="1">
            <a:off x="3681663" y="5265019"/>
            <a:ext cx="1" cy="789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47651" y="4530436"/>
            <a:ext cx="134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Store details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7121261" y="5749630"/>
            <a:ext cx="184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Verification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3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Modules split up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Module 1 : Designing webpage and </a:t>
            </a:r>
            <a:r>
              <a:rPr lang="en-US" dirty="0" err="1" smtClean="0">
                <a:latin typeface="Cambria" pitchFamily="18" charset="0"/>
              </a:rPr>
              <a:t>chatbot</a:t>
            </a:r>
            <a:endParaRPr lang="en-US" dirty="0" smtClean="0">
              <a:latin typeface="Cambria" pitchFamily="18" charset="0"/>
            </a:endParaRPr>
          </a:p>
          <a:p>
            <a:pPr marL="541338" indent="-457200"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Module </a:t>
            </a:r>
            <a:r>
              <a:rPr lang="en-US" dirty="0">
                <a:latin typeface="Cambria" pitchFamily="18" charset="0"/>
              </a:rPr>
              <a:t>2</a:t>
            </a:r>
            <a:r>
              <a:rPr lang="en-US" dirty="0" smtClean="0">
                <a:latin typeface="Cambria" pitchFamily="18" charset="0"/>
              </a:rPr>
              <a:t> : Training the </a:t>
            </a:r>
            <a:r>
              <a:rPr lang="en-US" dirty="0" err="1" smtClean="0">
                <a:latin typeface="Cambria" pitchFamily="18" charset="0"/>
              </a:rPr>
              <a:t>chatbot</a:t>
            </a:r>
            <a:endParaRPr lang="en-US" dirty="0" smtClean="0">
              <a:latin typeface="Cambria" pitchFamily="18" charset="0"/>
            </a:endParaRPr>
          </a:p>
          <a:p>
            <a:pPr marL="541338" indent="-457200"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Module 3 : Integrating </a:t>
            </a:r>
            <a:r>
              <a:rPr lang="en-US" dirty="0" err="1" smtClean="0">
                <a:latin typeface="Cambria" pitchFamily="18" charset="0"/>
              </a:rPr>
              <a:t>chatbot</a:t>
            </a:r>
            <a:r>
              <a:rPr lang="en-US" dirty="0" smtClean="0">
                <a:latin typeface="Cambria" pitchFamily="18" charset="0"/>
              </a:rPr>
              <a:t> into the website</a:t>
            </a:r>
          </a:p>
          <a:p>
            <a:pPr marL="541338" indent="-457200"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Module 4 </a:t>
            </a:r>
            <a:r>
              <a:rPr lang="en-US" dirty="0">
                <a:latin typeface="Cambria" pitchFamily="18" charset="0"/>
              </a:rPr>
              <a:t>: Integrating </a:t>
            </a:r>
            <a:r>
              <a:rPr lang="en-US" dirty="0" err="1" smtClean="0">
                <a:latin typeface="Cambria" pitchFamily="18" charset="0"/>
              </a:rPr>
              <a:t>chatbot</a:t>
            </a:r>
            <a:r>
              <a:rPr lang="en-US" dirty="0" smtClean="0">
                <a:latin typeface="Cambria" pitchFamily="18" charset="0"/>
              </a:rPr>
              <a:t> with database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D188D83-44BF-4254-944D-40739CF68FAE}" type="datetime1">
              <a:rPr lang="en-IN" sz="1600" smtClean="0"/>
              <a:pPr/>
              <a:t>25-06-2022</a:t>
            </a:fld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/>
              <a:t>MINI PROJECT– FINAL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04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module 1- Designing webpage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D188D83-44BF-4254-944D-40739CF68FAE}" type="datetime1">
              <a:rPr lang="en-IN" sz="1600" smtClean="0"/>
              <a:pPr/>
              <a:t>25-06-2022</a:t>
            </a:fld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/>
              <a:t>MINI PROJECT– FINAL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pic>
        <p:nvPicPr>
          <p:cNvPr id="1026" name="Picture 2" descr="D:\ProjectFiles\MiniProject\Review PPT\Screenshot (126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11381"/>
            <a:ext cx="5721927" cy="302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rojectFiles\MiniProject\Review PPT\Screenshot (127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436" y="2618510"/>
            <a:ext cx="5721927" cy="333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29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1046</Words>
  <Application>Microsoft Office PowerPoint</Application>
  <PresentationFormat>Widescreen</PresentationFormat>
  <Paragraphs>186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Algerian</vt:lpstr>
      <vt:lpstr>Angsana New</vt:lpstr>
      <vt:lpstr>Arial</vt:lpstr>
      <vt:lpstr>Calibri</vt:lpstr>
      <vt:lpstr>Calibri Light</vt:lpstr>
      <vt:lpstr>Cambria</vt:lpstr>
      <vt:lpstr>Century Schoolbook</vt:lpstr>
      <vt:lpstr>Times New Roman</vt:lpstr>
      <vt:lpstr>Wingdings</vt:lpstr>
      <vt:lpstr>Office Theme</vt:lpstr>
      <vt:lpstr>Custom Design</vt:lpstr>
      <vt:lpstr>PowerPoint Presentation</vt:lpstr>
      <vt:lpstr>agenda </vt:lpstr>
      <vt:lpstr>abstract </vt:lpstr>
      <vt:lpstr>EXISTING SYSTEM  </vt:lpstr>
      <vt:lpstr>Literature survey </vt:lpstr>
      <vt:lpstr>PROPOSED SYSTEM  </vt:lpstr>
      <vt:lpstr>Architectural Diagram</vt:lpstr>
      <vt:lpstr>Modules split up</vt:lpstr>
      <vt:lpstr>module 1- Designing webpage</vt:lpstr>
      <vt:lpstr>Module 1- designing CHATBOT</vt:lpstr>
      <vt:lpstr>module 2 – training the chatbot</vt:lpstr>
      <vt:lpstr>module 3 - integrating chatbot into website</vt:lpstr>
      <vt:lpstr>module 4 – integrating chatbot with database</vt:lpstr>
      <vt:lpstr>CONCLUSION</vt:lpstr>
      <vt:lpstr>FUTURE ENHANCEMENTS</vt:lpstr>
      <vt:lpstr>REFERENCE</vt:lpstr>
      <vt:lpstr>TIMELINE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Newtton Gamer</cp:lastModifiedBy>
  <cp:revision>191</cp:revision>
  <dcterms:created xsi:type="dcterms:W3CDTF">2020-07-26T14:56:46Z</dcterms:created>
  <dcterms:modified xsi:type="dcterms:W3CDTF">2022-06-25T17:41:00Z</dcterms:modified>
</cp:coreProperties>
</file>