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49" r:id="rId2"/>
  </p:sldMasterIdLst>
  <p:notesMasterIdLst>
    <p:notesMasterId r:id="rId17"/>
  </p:notesMasterIdLst>
  <p:sldIdLst>
    <p:sldId id="257" r:id="rId3"/>
    <p:sldId id="258" r:id="rId4"/>
    <p:sldId id="259" r:id="rId5"/>
    <p:sldId id="260" r:id="rId6"/>
    <p:sldId id="261" r:id="rId7"/>
    <p:sldId id="262" r:id="rId8"/>
    <p:sldId id="263" r:id="rId9"/>
    <p:sldId id="264" r:id="rId10"/>
    <p:sldId id="265" r:id="rId11"/>
    <p:sldId id="274" r:id="rId12"/>
    <p:sldId id="275" r:id="rId13"/>
    <p:sldId id="269" r:id="rId14"/>
    <p:sldId id="270"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7199"/>
    <a:srgbClr val="FDA9B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90" d="100"/>
          <a:sy n="90" d="100"/>
        </p:scale>
        <p:origin x="132" y="2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73"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1048774"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EFCDB2-B1BB-4639-B9E6-DCAF50F832E3}" type="datetimeFigureOut">
              <a:rPr lang="en-IN" smtClean="0"/>
              <a:t>14-05-2023</a:t>
            </a:fld>
            <a:endParaRPr lang="en-IN"/>
          </a:p>
        </p:txBody>
      </p:sp>
      <p:sp>
        <p:nvSpPr>
          <p:cNvPr id="1048775"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1048776"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77"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1048778"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49CB94-56C8-4E50-B791-AF5FC8A106F4}"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581"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1048582"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pic>
        <p:nvPicPr>
          <p:cNvPr id="2097152" name="Picture 7" descr="A picture containing drawing  Description automatically generated"/>
          <p:cNvPicPr>
            <a:picLocks noChangeAspect="1"/>
          </p:cNvPicPr>
          <p:nvPr userDrawn="1"/>
        </p:nvPicPr>
        <p:blipFill>
          <a:blip r:embed="rId2">
            <a:alphaModFix amt="5000"/>
          </a:blip>
          <a:stretch>
            <a:fillRect/>
          </a:stretch>
        </p:blipFill>
        <p:spPr>
          <a:xfrm>
            <a:off x="-1" y="0"/>
            <a:ext cx="12192001" cy="6857999"/>
          </a:xfrm>
          <a:prstGeom prst="rect">
            <a:avLst/>
          </a:prstGeom>
        </p:spPr>
      </p:pic>
      <p:sp>
        <p:nvSpPr>
          <p:cNvPr id="1048583" name="Date Placeholder 8"/>
          <p:cNvSpPr>
            <a:spLocks noGrp="1"/>
          </p:cNvSpPr>
          <p:nvPr>
            <p:ph type="dt" sz="half" idx="10"/>
          </p:nvPr>
        </p:nvSpPr>
        <p:spPr>
          <a:xfrm>
            <a:off x="838200" y="6356350"/>
            <a:ext cx="949036" cy="365125"/>
          </a:xfrm>
        </p:spPr>
        <p:txBody>
          <a:bodyPr/>
          <a:lstStyle/>
          <a:p>
            <a:fld id="{CEC129C5-AEAB-4D54-ADE4-7976C511E497}" type="datetime1">
              <a:rPr lang="en-IN" smtClean="0"/>
              <a:t>14-05-2023</a:t>
            </a:fld>
            <a:endParaRPr lang="en-IN" dirty="0"/>
          </a:p>
        </p:txBody>
      </p:sp>
      <p:sp>
        <p:nvSpPr>
          <p:cNvPr id="1048584" name="Footer Placeholder 9"/>
          <p:cNvSpPr>
            <a:spLocks noGrp="1"/>
          </p:cNvSpPr>
          <p:nvPr>
            <p:ph type="ftr" sz="quarter" idx="11"/>
          </p:nvPr>
        </p:nvSpPr>
        <p:spPr>
          <a:xfrm>
            <a:off x="2625437" y="6356350"/>
            <a:ext cx="5527963" cy="365125"/>
          </a:xfrm>
        </p:spPr>
        <p:txBody>
          <a:bodyPr/>
          <a:lstStyle/>
          <a:p>
            <a:r>
              <a:rPr lang="en-US"/>
              <a:t>PROJECT PHASE -I  ZEROTH REVIEW                                                                                       Department of ECE, KGiSL Institute of Technology, Coimbatore </a:t>
            </a:r>
            <a:endParaRPr lang="en-IN" dirty="0"/>
          </a:p>
        </p:txBody>
      </p:sp>
      <p:sp>
        <p:nvSpPr>
          <p:cNvPr id="1048585" name="Slide Number Placeholder 10"/>
          <p:cNvSpPr>
            <a:spLocks noGrp="1"/>
          </p:cNvSpPr>
          <p:nvPr>
            <p:ph type="sldNum" sz="quarter" idx="12"/>
          </p:nvPr>
        </p:nvSpPr>
        <p:spPr>
          <a:xfrm>
            <a:off x="10668000" y="6356350"/>
            <a:ext cx="685800" cy="365125"/>
          </a:xfrm>
        </p:spPr>
        <p:txBody>
          <a:bodyPr/>
          <a:lstStyle/>
          <a:p>
            <a:fld id="{370E2DBF-622E-4774-BABA-0B90A0613018}" type="slidenum">
              <a:rPr lang="en-IN" smtClean="0"/>
              <a:t>‹#›</a:t>
            </a:fld>
            <a:endParaRPr lang="en-I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740" name="Title 1"/>
          <p:cNvSpPr>
            <a:spLocks noGrp="1"/>
          </p:cNvSpPr>
          <p:nvPr>
            <p:ph type="title"/>
          </p:nvPr>
        </p:nvSpPr>
        <p:spPr/>
        <p:txBody>
          <a:bodyPr/>
          <a:lstStyle/>
          <a:p>
            <a:r>
              <a:rPr lang="en-US"/>
              <a:t>Click to edit Master title style</a:t>
            </a:r>
            <a:endParaRPr lang="en-IN"/>
          </a:p>
        </p:txBody>
      </p:sp>
      <p:sp>
        <p:nvSpPr>
          <p:cNvPr id="1048741"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42" name="Date Placeholder 3"/>
          <p:cNvSpPr>
            <a:spLocks noGrp="1"/>
          </p:cNvSpPr>
          <p:nvPr>
            <p:ph type="dt" sz="half" idx="10"/>
          </p:nvPr>
        </p:nvSpPr>
        <p:spPr/>
        <p:txBody>
          <a:bodyPr/>
          <a:lstStyle/>
          <a:p>
            <a:fld id="{126287CE-EE0A-4FEE-A1BD-D63960455569}" type="datetime1">
              <a:rPr lang="en-IN" smtClean="0"/>
              <a:t>14-05-2023</a:t>
            </a:fld>
            <a:endParaRPr lang="en-IN"/>
          </a:p>
        </p:txBody>
      </p:sp>
      <p:sp>
        <p:nvSpPr>
          <p:cNvPr id="1048743" name="Footer Placeholder 4"/>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1048744" name="Slide Number Placeholder 5"/>
          <p:cNvSpPr>
            <a:spLocks noGrp="1"/>
          </p:cNvSpPr>
          <p:nvPr>
            <p:ph type="sldNum" sz="quarter" idx="12"/>
          </p:nvPr>
        </p:nvSpPr>
        <p:spPr/>
        <p:txBody>
          <a:bodyPr/>
          <a:lstStyle/>
          <a:p>
            <a:fld id="{370E2DBF-622E-4774-BABA-0B90A0613018}"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729"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1048730"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31" name="Date Placeholder 3"/>
          <p:cNvSpPr>
            <a:spLocks noGrp="1"/>
          </p:cNvSpPr>
          <p:nvPr>
            <p:ph type="dt" sz="half" idx="10"/>
          </p:nvPr>
        </p:nvSpPr>
        <p:spPr/>
        <p:txBody>
          <a:bodyPr/>
          <a:lstStyle/>
          <a:p>
            <a:fld id="{CB79268B-037D-477F-A258-3E52712A3368}" type="datetime1">
              <a:rPr lang="en-IN" smtClean="0"/>
              <a:t>14-05-2023</a:t>
            </a:fld>
            <a:endParaRPr lang="en-IN"/>
          </a:p>
        </p:txBody>
      </p:sp>
      <p:sp>
        <p:nvSpPr>
          <p:cNvPr id="1048732" name="Footer Placeholder 4"/>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1048733" name="Slide Number Placeholder 5"/>
          <p:cNvSpPr>
            <a:spLocks noGrp="1"/>
          </p:cNvSpPr>
          <p:nvPr>
            <p:ph type="sldNum" sz="quarter" idx="12"/>
          </p:nvPr>
        </p:nvSpPr>
        <p:spPr/>
        <p:txBody>
          <a:bodyPr/>
          <a:lstStyle/>
          <a:p>
            <a:fld id="{370E2DBF-622E-4774-BABA-0B90A0613018}" type="slidenum">
              <a:rPr lang="en-IN" smtClean="0"/>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675"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1048676"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1048677" name="Date Placeholder 3"/>
          <p:cNvSpPr>
            <a:spLocks noGrp="1"/>
          </p:cNvSpPr>
          <p:nvPr>
            <p:ph type="dt" sz="half" idx="10"/>
          </p:nvPr>
        </p:nvSpPr>
        <p:spPr/>
        <p:txBody>
          <a:bodyPr/>
          <a:lstStyle/>
          <a:p>
            <a:fld id="{ADA9FA91-9243-475F-902B-D64401A28AB5}" type="datetime1">
              <a:rPr lang="en-IN" smtClean="0"/>
              <a:t>14-05-2023</a:t>
            </a:fld>
            <a:endParaRPr lang="en-IN"/>
          </a:p>
        </p:txBody>
      </p:sp>
      <p:sp>
        <p:nvSpPr>
          <p:cNvPr id="1048678" name="Footer Placeholder 4"/>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1048679" name="Slide Number Placeholder 5"/>
          <p:cNvSpPr>
            <a:spLocks noGrp="1"/>
          </p:cNvSpPr>
          <p:nvPr>
            <p:ph type="sldNum" sz="quarter" idx="12"/>
          </p:nvPr>
        </p:nvSpPr>
        <p:spPr/>
        <p:txBody>
          <a:bodyPr/>
          <a:lstStyle/>
          <a:p>
            <a:fld id="{02FF0265-A0BE-47A1-94BD-5CC14F66FAE4}" type="slidenum">
              <a:rPr lang="en-IN" smtClean="0"/>
              <a:t>‹#›</a:t>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70" name="Title 1"/>
          <p:cNvSpPr>
            <a:spLocks noGrp="1"/>
          </p:cNvSpPr>
          <p:nvPr>
            <p:ph type="title"/>
          </p:nvPr>
        </p:nvSpPr>
        <p:spPr/>
        <p:txBody>
          <a:bodyPr/>
          <a:lstStyle/>
          <a:p>
            <a:r>
              <a:rPr lang="en-US"/>
              <a:t>Click to edit Master title style</a:t>
            </a:r>
            <a:endParaRPr lang="en-IN"/>
          </a:p>
        </p:txBody>
      </p:sp>
      <p:sp>
        <p:nvSpPr>
          <p:cNvPr id="1048671"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2" name="Date Placeholder 3"/>
          <p:cNvSpPr>
            <a:spLocks noGrp="1"/>
          </p:cNvSpPr>
          <p:nvPr>
            <p:ph type="dt" sz="half" idx="10"/>
          </p:nvPr>
        </p:nvSpPr>
        <p:spPr/>
        <p:txBody>
          <a:bodyPr/>
          <a:lstStyle/>
          <a:p>
            <a:fld id="{8065F183-FC50-4408-A43E-74FA512A356E}" type="datetime1">
              <a:rPr lang="en-IN" smtClean="0"/>
              <a:t>14-05-2023</a:t>
            </a:fld>
            <a:endParaRPr lang="en-IN"/>
          </a:p>
        </p:txBody>
      </p:sp>
      <p:sp>
        <p:nvSpPr>
          <p:cNvPr id="1048673" name="Footer Placeholder 4"/>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1048674" name="Slide Number Placeholder 5"/>
          <p:cNvSpPr>
            <a:spLocks noGrp="1"/>
          </p:cNvSpPr>
          <p:nvPr>
            <p:ph type="sldNum" sz="quarter" idx="12"/>
          </p:nvPr>
        </p:nvSpPr>
        <p:spPr/>
        <p:txBody>
          <a:bodyPr/>
          <a:lstStyle/>
          <a:p>
            <a:fld id="{02FF0265-A0BE-47A1-94BD-5CC14F66FAE4}" type="slidenum">
              <a:rPr lang="en-IN" smtClean="0"/>
              <a:t>‹#›</a:t>
            </a:fld>
            <a:endParaRPr lang="en-I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70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104870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048704" name="Date Placeholder 3"/>
          <p:cNvSpPr>
            <a:spLocks noGrp="1"/>
          </p:cNvSpPr>
          <p:nvPr>
            <p:ph type="dt" sz="half" idx="10"/>
          </p:nvPr>
        </p:nvSpPr>
        <p:spPr/>
        <p:txBody>
          <a:bodyPr/>
          <a:lstStyle/>
          <a:p>
            <a:fld id="{65CDB517-38AD-4C4D-B44C-3EE3E1038D33}" type="datetime1">
              <a:rPr lang="en-IN" smtClean="0"/>
              <a:t>14-05-2023</a:t>
            </a:fld>
            <a:endParaRPr lang="en-IN"/>
          </a:p>
        </p:txBody>
      </p:sp>
      <p:sp>
        <p:nvSpPr>
          <p:cNvPr id="1048705" name="Footer Placeholder 4"/>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1048706" name="Slide Number Placeholder 5"/>
          <p:cNvSpPr>
            <a:spLocks noGrp="1"/>
          </p:cNvSpPr>
          <p:nvPr>
            <p:ph type="sldNum" sz="quarter" idx="12"/>
          </p:nvPr>
        </p:nvSpPr>
        <p:spPr/>
        <p:txBody>
          <a:bodyPr/>
          <a:lstStyle/>
          <a:p>
            <a:fld id="{02FF0265-A0BE-47A1-94BD-5CC14F66FAE4}" type="slidenum">
              <a:rPr lang="en-IN" smtClean="0"/>
              <a:t>‹#›</a:t>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96" name="Title 1"/>
          <p:cNvSpPr>
            <a:spLocks noGrp="1"/>
          </p:cNvSpPr>
          <p:nvPr>
            <p:ph type="title"/>
          </p:nvPr>
        </p:nvSpPr>
        <p:spPr/>
        <p:txBody>
          <a:bodyPr/>
          <a:lstStyle/>
          <a:p>
            <a:r>
              <a:rPr lang="en-US"/>
              <a:t>Click to edit Master title style</a:t>
            </a:r>
            <a:endParaRPr lang="en-IN"/>
          </a:p>
        </p:txBody>
      </p:sp>
      <p:sp>
        <p:nvSpPr>
          <p:cNvPr id="1048697"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8"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9" name="Date Placeholder 4"/>
          <p:cNvSpPr>
            <a:spLocks noGrp="1"/>
          </p:cNvSpPr>
          <p:nvPr>
            <p:ph type="dt" sz="half" idx="10"/>
          </p:nvPr>
        </p:nvSpPr>
        <p:spPr/>
        <p:txBody>
          <a:bodyPr/>
          <a:lstStyle/>
          <a:p>
            <a:fld id="{47DA00DF-E3F4-4A2D-AF2B-2FA06925689C}" type="datetime1">
              <a:rPr lang="en-IN" smtClean="0"/>
              <a:t>14-05-2023</a:t>
            </a:fld>
            <a:endParaRPr lang="en-IN"/>
          </a:p>
        </p:txBody>
      </p:sp>
      <p:sp>
        <p:nvSpPr>
          <p:cNvPr id="1048700" name="Footer Placeholder 5"/>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1048701" name="Slide Number Placeholder 6"/>
          <p:cNvSpPr>
            <a:spLocks noGrp="1"/>
          </p:cNvSpPr>
          <p:nvPr>
            <p:ph type="sldNum" sz="quarter" idx="12"/>
          </p:nvPr>
        </p:nvSpPr>
        <p:spPr/>
        <p:txBody>
          <a:bodyPr/>
          <a:lstStyle/>
          <a:p>
            <a:fld id="{02FF0265-A0BE-47A1-94BD-5CC14F66FAE4}" type="slidenum">
              <a:rPr lang="en-IN" smtClean="0"/>
              <a:t>‹#›</a:t>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717"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1048718"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719"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20"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721"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22" name="Date Placeholder 6"/>
          <p:cNvSpPr>
            <a:spLocks noGrp="1"/>
          </p:cNvSpPr>
          <p:nvPr>
            <p:ph type="dt" sz="half" idx="10"/>
          </p:nvPr>
        </p:nvSpPr>
        <p:spPr/>
        <p:txBody>
          <a:bodyPr/>
          <a:lstStyle/>
          <a:p>
            <a:fld id="{A2FB45D3-C758-473E-B508-55B7FF19FE88}" type="datetime1">
              <a:rPr lang="en-IN" smtClean="0"/>
              <a:t>14-05-2023</a:t>
            </a:fld>
            <a:endParaRPr lang="en-IN"/>
          </a:p>
        </p:txBody>
      </p:sp>
      <p:sp>
        <p:nvSpPr>
          <p:cNvPr id="1048723" name="Footer Placeholder 7"/>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1048724" name="Slide Number Placeholder 8"/>
          <p:cNvSpPr>
            <a:spLocks noGrp="1"/>
          </p:cNvSpPr>
          <p:nvPr>
            <p:ph type="sldNum" sz="quarter" idx="12"/>
          </p:nvPr>
        </p:nvSpPr>
        <p:spPr/>
        <p:txBody>
          <a:bodyPr/>
          <a:lstStyle/>
          <a:p>
            <a:fld id="{02FF0265-A0BE-47A1-94BD-5CC14F66FAE4}" type="slidenum">
              <a:rPr lang="en-IN" smtClean="0"/>
              <a:t>‹#›</a:t>
            </a:fld>
            <a:endParaRPr lang="en-I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713" name="Title 1"/>
          <p:cNvSpPr>
            <a:spLocks noGrp="1"/>
          </p:cNvSpPr>
          <p:nvPr>
            <p:ph type="title"/>
          </p:nvPr>
        </p:nvSpPr>
        <p:spPr/>
        <p:txBody>
          <a:bodyPr/>
          <a:lstStyle/>
          <a:p>
            <a:r>
              <a:rPr lang="en-US"/>
              <a:t>Click to edit Master title style</a:t>
            </a:r>
            <a:endParaRPr lang="en-IN"/>
          </a:p>
        </p:txBody>
      </p:sp>
      <p:sp>
        <p:nvSpPr>
          <p:cNvPr id="1048714" name="Date Placeholder 2"/>
          <p:cNvSpPr>
            <a:spLocks noGrp="1"/>
          </p:cNvSpPr>
          <p:nvPr>
            <p:ph type="dt" sz="half" idx="10"/>
          </p:nvPr>
        </p:nvSpPr>
        <p:spPr/>
        <p:txBody>
          <a:bodyPr/>
          <a:lstStyle/>
          <a:p>
            <a:fld id="{C4319865-E327-4619-904B-2AE07A6CD996}" type="datetime1">
              <a:rPr lang="en-IN" smtClean="0"/>
              <a:t>14-05-2023</a:t>
            </a:fld>
            <a:endParaRPr lang="en-IN"/>
          </a:p>
        </p:txBody>
      </p:sp>
      <p:sp>
        <p:nvSpPr>
          <p:cNvPr id="1048715" name="Footer Placeholder 3"/>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1048716" name="Slide Number Placeholder 4"/>
          <p:cNvSpPr>
            <a:spLocks noGrp="1"/>
          </p:cNvSpPr>
          <p:nvPr>
            <p:ph type="sldNum" sz="quarter" idx="12"/>
          </p:nvPr>
        </p:nvSpPr>
        <p:spPr/>
        <p:txBody>
          <a:bodyPr/>
          <a:lstStyle/>
          <a:p>
            <a:fld id="{02FF0265-A0BE-47A1-94BD-5CC14F66FAE4}" type="slidenum">
              <a:rPr lang="en-IN" smtClean="0"/>
              <a:t>‹#›</a:t>
            </a:fld>
            <a:endParaRPr lang="en-I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67" name="Date Placeholder 1"/>
          <p:cNvSpPr>
            <a:spLocks noGrp="1"/>
          </p:cNvSpPr>
          <p:nvPr>
            <p:ph type="dt" sz="half" idx="10"/>
          </p:nvPr>
        </p:nvSpPr>
        <p:spPr/>
        <p:txBody>
          <a:bodyPr/>
          <a:lstStyle/>
          <a:p>
            <a:fld id="{6DC38877-0EE7-45ED-91C4-9D074C511212}" type="datetime1">
              <a:rPr lang="en-IN" smtClean="0"/>
              <a:t>14-05-2023</a:t>
            </a:fld>
            <a:endParaRPr lang="en-IN"/>
          </a:p>
        </p:txBody>
      </p:sp>
      <p:sp>
        <p:nvSpPr>
          <p:cNvPr id="1048668" name="Footer Placeholder 2"/>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1048669" name="Slide Number Placeholder 3"/>
          <p:cNvSpPr>
            <a:spLocks noGrp="1"/>
          </p:cNvSpPr>
          <p:nvPr>
            <p:ph type="sldNum" sz="quarter" idx="12"/>
          </p:nvPr>
        </p:nvSpPr>
        <p:spPr/>
        <p:txBody>
          <a:bodyPr/>
          <a:lstStyle/>
          <a:p>
            <a:fld id="{02FF0265-A0BE-47A1-94BD-5CC14F66FAE4}" type="slidenum">
              <a:rPr lang="en-IN" smtClean="0"/>
              <a:t>‹#›</a:t>
            </a:fld>
            <a:endParaRPr lang="en-I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707"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1048708"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9"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710" name="Date Placeholder 4"/>
          <p:cNvSpPr>
            <a:spLocks noGrp="1"/>
          </p:cNvSpPr>
          <p:nvPr>
            <p:ph type="dt" sz="half" idx="10"/>
          </p:nvPr>
        </p:nvSpPr>
        <p:spPr/>
        <p:txBody>
          <a:bodyPr/>
          <a:lstStyle/>
          <a:p>
            <a:fld id="{6154717B-E640-4195-848E-AA4648BDE8B5}" type="datetime1">
              <a:rPr lang="en-IN" smtClean="0"/>
              <a:t>14-05-2023</a:t>
            </a:fld>
            <a:endParaRPr lang="en-IN"/>
          </a:p>
        </p:txBody>
      </p:sp>
      <p:sp>
        <p:nvSpPr>
          <p:cNvPr id="1048711" name="Footer Placeholder 5"/>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1048712" name="Slide Number Placeholder 6"/>
          <p:cNvSpPr>
            <a:spLocks noGrp="1"/>
          </p:cNvSpPr>
          <p:nvPr>
            <p:ph type="sldNum" sz="quarter" idx="12"/>
          </p:nvPr>
        </p:nvSpPr>
        <p:spPr/>
        <p:txBody>
          <a:bodyPr/>
          <a:lstStyle/>
          <a:p>
            <a:fld id="{02FF0265-A0BE-47A1-94BD-5CC14F66FAE4}"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87" name="Title 1"/>
          <p:cNvSpPr>
            <a:spLocks noGrp="1"/>
          </p:cNvSpPr>
          <p:nvPr>
            <p:ph type="title"/>
          </p:nvPr>
        </p:nvSpPr>
        <p:spPr/>
        <p:txBody>
          <a:bodyPr/>
          <a:lstStyle/>
          <a:p>
            <a:r>
              <a:rPr lang="en-US"/>
              <a:t>Click to edit Master title style</a:t>
            </a:r>
            <a:endParaRPr lang="en-IN"/>
          </a:p>
        </p:txBody>
      </p:sp>
      <p:sp>
        <p:nvSpPr>
          <p:cNvPr id="1048588"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589" name="Date Placeholder 3"/>
          <p:cNvSpPr>
            <a:spLocks noGrp="1"/>
          </p:cNvSpPr>
          <p:nvPr>
            <p:ph type="dt" sz="half" idx="10"/>
          </p:nvPr>
        </p:nvSpPr>
        <p:spPr/>
        <p:txBody>
          <a:bodyPr/>
          <a:lstStyle/>
          <a:p>
            <a:fld id="{76C9C406-4445-4E33-987C-6117DEBA54F9}" type="datetime1">
              <a:rPr lang="en-IN" smtClean="0"/>
              <a:t>14-05-2023</a:t>
            </a:fld>
            <a:endParaRPr lang="en-IN"/>
          </a:p>
        </p:txBody>
      </p:sp>
      <p:sp>
        <p:nvSpPr>
          <p:cNvPr id="1048590" name="Footer Placeholder 4"/>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1048591" name="Slide Number Placeholder 5"/>
          <p:cNvSpPr>
            <a:spLocks noGrp="1"/>
          </p:cNvSpPr>
          <p:nvPr>
            <p:ph type="sldNum" sz="quarter" idx="12"/>
          </p:nvPr>
        </p:nvSpPr>
        <p:spPr/>
        <p:txBody>
          <a:bodyPr/>
          <a:lstStyle/>
          <a:p>
            <a:fld id="{370E2DBF-622E-4774-BABA-0B90A0613018}" type="slidenum">
              <a:rPr lang="en-IN" smtClean="0"/>
              <a:t>‹#›</a:t>
            </a:fld>
            <a:endParaRPr lang="en-IN"/>
          </a:p>
        </p:txBody>
      </p:sp>
      <p:pic>
        <p:nvPicPr>
          <p:cNvPr id="2097154" name="Picture 7" descr="A picture containing drawing  Description automatically generated"/>
          <p:cNvPicPr>
            <a:picLocks noChangeAspect="1"/>
          </p:cNvPicPr>
          <p:nvPr userDrawn="1"/>
        </p:nvPicPr>
        <p:blipFill>
          <a:blip r:embed="rId2">
            <a:alphaModFix amt="5000"/>
          </a:blip>
          <a:stretch>
            <a:fillRect/>
          </a:stretch>
        </p:blipFill>
        <p:spPr>
          <a:xfrm>
            <a:off x="0" y="0"/>
            <a:ext cx="12192000" cy="7010400"/>
          </a:xfrm>
          <a:prstGeom prst="rect">
            <a:avLst/>
          </a:prstGeom>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80"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1048681"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1048682"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683" name="Date Placeholder 4"/>
          <p:cNvSpPr>
            <a:spLocks noGrp="1"/>
          </p:cNvSpPr>
          <p:nvPr>
            <p:ph type="dt" sz="half" idx="10"/>
          </p:nvPr>
        </p:nvSpPr>
        <p:spPr/>
        <p:txBody>
          <a:bodyPr/>
          <a:lstStyle/>
          <a:p>
            <a:fld id="{FF01C6C3-73E8-4058-8FBF-F8AD812F04B6}" type="datetime1">
              <a:rPr lang="en-IN" smtClean="0"/>
              <a:t>14-05-2023</a:t>
            </a:fld>
            <a:endParaRPr lang="en-IN"/>
          </a:p>
        </p:txBody>
      </p:sp>
      <p:sp>
        <p:nvSpPr>
          <p:cNvPr id="1048684" name="Footer Placeholder 5"/>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1048685" name="Slide Number Placeholder 6"/>
          <p:cNvSpPr>
            <a:spLocks noGrp="1"/>
          </p:cNvSpPr>
          <p:nvPr>
            <p:ph type="sldNum" sz="quarter" idx="12"/>
          </p:nvPr>
        </p:nvSpPr>
        <p:spPr/>
        <p:txBody>
          <a:bodyPr/>
          <a:lstStyle/>
          <a:p>
            <a:fld id="{02FF0265-A0BE-47A1-94BD-5CC14F66FAE4}" type="slidenum">
              <a:rPr lang="en-IN" smtClean="0"/>
              <a:t>‹#›</a:t>
            </a:fld>
            <a:endParaRPr lang="en-I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86" name="Title 1"/>
          <p:cNvSpPr>
            <a:spLocks noGrp="1"/>
          </p:cNvSpPr>
          <p:nvPr>
            <p:ph type="title"/>
          </p:nvPr>
        </p:nvSpPr>
        <p:spPr/>
        <p:txBody>
          <a:bodyPr/>
          <a:lstStyle/>
          <a:p>
            <a:r>
              <a:rPr lang="en-US"/>
              <a:t>Click to edit Master title style</a:t>
            </a:r>
            <a:endParaRPr lang="en-IN"/>
          </a:p>
        </p:txBody>
      </p:sp>
      <p:sp>
        <p:nvSpPr>
          <p:cNvPr id="1048687"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88" name="Date Placeholder 3"/>
          <p:cNvSpPr>
            <a:spLocks noGrp="1"/>
          </p:cNvSpPr>
          <p:nvPr>
            <p:ph type="dt" sz="half" idx="10"/>
          </p:nvPr>
        </p:nvSpPr>
        <p:spPr/>
        <p:txBody>
          <a:bodyPr/>
          <a:lstStyle/>
          <a:p>
            <a:fld id="{0935CFDE-00B6-4D07-96E4-42CBE2325500}" type="datetime1">
              <a:rPr lang="en-IN" smtClean="0"/>
              <a:t>14-05-2023</a:t>
            </a:fld>
            <a:endParaRPr lang="en-IN"/>
          </a:p>
        </p:txBody>
      </p:sp>
      <p:sp>
        <p:nvSpPr>
          <p:cNvPr id="1048689" name="Footer Placeholder 4"/>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1048690" name="Slide Number Placeholder 5"/>
          <p:cNvSpPr>
            <a:spLocks noGrp="1"/>
          </p:cNvSpPr>
          <p:nvPr>
            <p:ph type="sldNum" sz="quarter" idx="12"/>
          </p:nvPr>
        </p:nvSpPr>
        <p:spPr/>
        <p:txBody>
          <a:bodyPr/>
          <a:lstStyle/>
          <a:p>
            <a:fld id="{02FF0265-A0BE-47A1-94BD-5CC14F66FAE4}" type="slidenum">
              <a:rPr lang="en-IN" smtClean="0"/>
              <a:t>‹#›</a:t>
            </a:fld>
            <a:endParaRPr lang="en-I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91"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1048692"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3" name="Date Placeholder 3"/>
          <p:cNvSpPr>
            <a:spLocks noGrp="1"/>
          </p:cNvSpPr>
          <p:nvPr>
            <p:ph type="dt" sz="half" idx="10"/>
          </p:nvPr>
        </p:nvSpPr>
        <p:spPr/>
        <p:txBody>
          <a:bodyPr/>
          <a:lstStyle/>
          <a:p>
            <a:fld id="{BA2B9937-6287-4AF3-8683-8672A37FC69C}" type="datetime1">
              <a:rPr lang="en-IN" smtClean="0"/>
              <a:t>14-05-2023</a:t>
            </a:fld>
            <a:endParaRPr lang="en-IN"/>
          </a:p>
        </p:txBody>
      </p:sp>
      <p:sp>
        <p:nvSpPr>
          <p:cNvPr id="1048694" name="Footer Placeholder 4"/>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1048695" name="Slide Number Placeholder 5"/>
          <p:cNvSpPr>
            <a:spLocks noGrp="1"/>
          </p:cNvSpPr>
          <p:nvPr>
            <p:ph type="sldNum" sz="quarter" idx="12"/>
          </p:nvPr>
        </p:nvSpPr>
        <p:spPr/>
        <p:txBody>
          <a:bodyPr/>
          <a:lstStyle/>
          <a:p>
            <a:fld id="{02FF0265-A0BE-47A1-94BD-5CC14F66FAE4}"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745"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1048746"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048747" name="Date Placeholder 3"/>
          <p:cNvSpPr>
            <a:spLocks noGrp="1"/>
          </p:cNvSpPr>
          <p:nvPr>
            <p:ph type="dt" sz="half" idx="10"/>
          </p:nvPr>
        </p:nvSpPr>
        <p:spPr/>
        <p:txBody>
          <a:bodyPr/>
          <a:lstStyle/>
          <a:p>
            <a:fld id="{8E403E92-6891-4D4B-8937-FF592015E0C7}" type="datetime1">
              <a:rPr lang="en-IN" smtClean="0"/>
              <a:t>14-05-2023</a:t>
            </a:fld>
            <a:endParaRPr lang="en-IN"/>
          </a:p>
        </p:txBody>
      </p:sp>
      <p:sp>
        <p:nvSpPr>
          <p:cNvPr id="1048748" name="Footer Placeholder 4"/>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1048749" name="Slide Number Placeholder 5"/>
          <p:cNvSpPr>
            <a:spLocks noGrp="1"/>
          </p:cNvSpPr>
          <p:nvPr>
            <p:ph type="sldNum" sz="quarter" idx="12"/>
          </p:nvPr>
        </p:nvSpPr>
        <p:spPr/>
        <p:txBody>
          <a:bodyPr/>
          <a:lstStyle/>
          <a:p>
            <a:fld id="{370E2DBF-622E-4774-BABA-0B90A0613018}"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750" name="Title 1"/>
          <p:cNvSpPr>
            <a:spLocks noGrp="1"/>
          </p:cNvSpPr>
          <p:nvPr>
            <p:ph type="title"/>
          </p:nvPr>
        </p:nvSpPr>
        <p:spPr/>
        <p:txBody>
          <a:bodyPr/>
          <a:lstStyle/>
          <a:p>
            <a:r>
              <a:rPr lang="en-US"/>
              <a:t>Click to edit Master title style</a:t>
            </a:r>
            <a:endParaRPr lang="en-IN"/>
          </a:p>
        </p:txBody>
      </p:sp>
      <p:sp>
        <p:nvSpPr>
          <p:cNvPr id="1048751"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52"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53" name="Date Placeholder 4"/>
          <p:cNvSpPr>
            <a:spLocks noGrp="1"/>
          </p:cNvSpPr>
          <p:nvPr>
            <p:ph type="dt" sz="half" idx="10"/>
          </p:nvPr>
        </p:nvSpPr>
        <p:spPr/>
        <p:txBody>
          <a:bodyPr/>
          <a:lstStyle/>
          <a:p>
            <a:fld id="{DFBCD768-8A86-4BCC-B11C-720AF9201C8C}" type="datetime1">
              <a:rPr lang="en-IN" smtClean="0"/>
              <a:t>14-05-2023</a:t>
            </a:fld>
            <a:endParaRPr lang="en-IN"/>
          </a:p>
        </p:txBody>
      </p:sp>
      <p:sp>
        <p:nvSpPr>
          <p:cNvPr id="1048754" name="Footer Placeholder 5"/>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1048755" name="Slide Number Placeholder 6"/>
          <p:cNvSpPr>
            <a:spLocks noGrp="1"/>
          </p:cNvSpPr>
          <p:nvPr>
            <p:ph type="sldNum" sz="quarter" idx="12"/>
          </p:nvPr>
        </p:nvSpPr>
        <p:spPr/>
        <p:txBody>
          <a:bodyPr/>
          <a:lstStyle/>
          <a:p>
            <a:fld id="{370E2DBF-622E-4774-BABA-0B90A0613018}"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756"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1048757"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758"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59"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760"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61" name="Date Placeholder 6"/>
          <p:cNvSpPr>
            <a:spLocks noGrp="1"/>
          </p:cNvSpPr>
          <p:nvPr>
            <p:ph type="dt" sz="half" idx="10"/>
          </p:nvPr>
        </p:nvSpPr>
        <p:spPr/>
        <p:txBody>
          <a:bodyPr/>
          <a:lstStyle/>
          <a:p>
            <a:fld id="{0740A7F4-A775-4673-85E2-472947E80910}" type="datetime1">
              <a:rPr lang="en-IN" smtClean="0"/>
              <a:t>14-05-2023</a:t>
            </a:fld>
            <a:endParaRPr lang="en-IN"/>
          </a:p>
        </p:txBody>
      </p:sp>
      <p:sp>
        <p:nvSpPr>
          <p:cNvPr id="1048762" name="Footer Placeholder 7"/>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1048763" name="Slide Number Placeholder 8"/>
          <p:cNvSpPr>
            <a:spLocks noGrp="1"/>
          </p:cNvSpPr>
          <p:nvPr>
            <p:ph type="sldNum" sz="quarter" idx="12"/>
          </p:nvPr>
        </p:nvSpPr>
        <p:spPr/>
        <p:txBody>
          <a:bodyPr/>
          <a:lstStyle/>
          <a:p>
            <a:fld id="{370E2DBF-622E-4774-BABA-0B90A0613018}"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725" name="Title 1"/>
          <p:cNvSpPr>
            <a:spLocks noGrp="1"/>
          </p:cNvSpPr>
          <p:nvPr>
            <p:ph type="title"/>
          </p:nvPr>
        </p:nvSpPr>
        <p:spPr/>
        <p:txBody>
          <a:bodyPr/>
          <a:lstStyle/>
          <a:p>
            <a:r>
              <a:rPr lang="en-US"/>
              <a:t>Click to edit Master title style</a:t>
            </a:r>
            <a:endParaRPr lang="en-IN"/>
          </a:p>
        </p:txBody>
      </p:sp>
      <p:sp>
        <p:nvSpPr>
          <p:cNvPr id="1048726" name="Date Placeholder 2"/>
          <p:cNvSpPr>
            <a:spLocks noGrp="1"/>
          </p:cNvSpPr>
          <p:nvPr>
            <p:ph type="dt" sz="half" idx="10"/>
          </p:nvPr>
        </p:nvSpPr>
        <p:spPr/>
        <p:txBody>
          <a:bodyPr/>
          <a:lstStyle/>
          <a:p>
            <a:fld id="{B52DC7DE-3086-4824-AB4B-8D0C3BF9F958}" type="datetime1">
              <a:rPr lang="en-IN" smtClean="0"/>
              <a:t>14-05-2023</a:t>
            </a:fld>
            <a:endParaRPr lang="en-IN"/>
          </a:p>
        </p:txBody>
      </p:sp>
      <p:sp>
        <p:nvSpPr>
          <p:cNvPr id="1048727" name="Footer Placeholder 3"/>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1048728" name="Slide Number Placeholder 4"/>
          <p:cNvSpPr>
            <a:spLocks noGrp="1"/>
          </p:cNvSpPr>
          <p:nvPr>
            <p:ph type="sldNum" sz="quarter" idx="12"/>
          </p:nvPr>
        </p:nvSpPr>
        <p:spPr/>
        <p:txBody>
          <a:bodyPr/>
          <a:lstStyle/>
          <a:p>
            <a:fld id="{370E2DBF-622E-4774-BABA-0B90A0613018}"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764" name="Date Placeholder 1"/>
          <p:cNvSpPr>
            <a:spLocks noGrp="1"/>
          </p:cNvSpPr>
          <p:nvPr>
            <p:ph type="dt" sz="half" idx="10"/>
          </p:nvPr>
        </p:nvSpPr>
        <p:spPr/>
        <p:txBody>
          <a:bodyPr/>
          <a:lstStyle/>
          <a:p>
            <a:fld id="{F0F3FD68-9ACF-4DB7-BEF8-70AF30AA9223}" type="datetime1">
              <a:rPr lang="en-IN" smtClean="0"/>
              <a:t>14-05-2023</a:t>
            </a:fld>
            <a:endParaRPr lang="en-IN"/>
          </a:p>
        </p:txBody>
      </p:sp>
      <p:sp>
        <p:nvSpPr>
          <p:cNvPr id="1048765" name="Footer Placeholder 2"/>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1048766" name="Slide Number Placeholder 3"/>
          <p:cNvSpPr>
            <a:spLocks noGrp="1"/>
          </p:cNvSpPr>
          <p:nvPr>
            <p:ph type="sldNum" sz="quarter" idx="12"/>
          </p:nvPr>
        </p:nvSpPr>
        <p:spPr/>
        <p:txBody>
          <a:bodyPr/>
          <a:lstStyle/>
          <a:p>
            <a:fld id="{370E2DBF-622E-4774-BABA-0B90A0613018}"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767"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1048768"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69"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770" name="Date Placeholder 4"/>
          <p:cNvSpPr>
            <a:spLocks noGrp="1"/>
          </p:cNvSpPr>
          <p:nvPr>
            <p:ph type="dt" sz="half" idx="10"/>
          </p:nvPr>
        </p:nvSpPr>
        <p:spPr/>
        <p:txBody>
          <a:bodyPr/>
          <a:lstStyle/>
          <a:p>
            <a:fld id="{B36F9036-3E9D-41AF-A963-3D9D6F294202}" type="datetime1">
              <a:rPr lang="en-IN" smtClean="0"/>
              <a:t>14-05-2023</a:t>
            </a:fld>
            <a:endParaRPr lang="en-IN"/>
          </a:p>
        </p:txBody>
      </p:sp>
      <p:sp>
        <p:nvSpPr>
          <p:cNvPr id="1048771" name="Footer Placeholder 5"/>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1048772" name="Slide Number Placeholder 6"/>
          <p:cNvSpPr>
            <a:spLocks noGrp="1"/>
          </p:cNvSpPr>
          <p:nvPr>
            <p:ph type="sldNum" sz="quarter" idx="12"/>
          </p:nvPr>
        </p:nvSpPr>
        <p:spPr/>
        <p:txBody>
          <a:bodyPr/>
          <a:lstStyle/>
          <a:p>
            <a:fld id="{370E2DBF-622E-4774-BABA-0B90A0613018}"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734"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1048735"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1048736"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737" name="Date Placeholder 4"/>
          <p:cNvSpPr>
            <a:spLocks noGrp="1"/>
          </p:cNvSpPr>
          <p:nvPr>
            <p:ph type="dt" sz="half" idx="10"/>
          </p:nvPr>
        </p:nvSpPr>
        <p:spPr/>
        <p:txBody>
          <a:bodyPr/>
          <a:lstStyle/>
          <a:p>
            <a:fld id="{F25448E1-8AC7-4630-A9E7-0D43DF58E813}" type="datetime1">
              <a:rPr lang="en-IN" smtClean="0"/>
              <a:t>14-05-2023</a:t>
            </a:fld>
            <a:endParaRPr lang="en-IN"/>
          </a:p>
        </p:txBody>
      </p:sp>
      <p:sp>
        <p:nvSpPr>
          <p:cNvPr id="1048738" name="Footer Placeholder 5"/>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1048739" name="Slide Number Placeholder 6"/>
          <p:cNvSpPr>
            <a:spLocks noGrp="1"/>
          </p:cNvSpPr>
          <p:nvPr>
            <p:ph type="sldNum" sz="quarter" idx="12"/>
          </p:nvPr>
        </p:nvSpPr>
        <p:spPr/>
        <p:txBody>
          <a:bodyPr/>
          <a:lstStyle/>
          <a:p>
            <a:fld id="{370E2DBF-622E-4774-BABA-0B90A0613018}"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1048577"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578"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7CB93B-3CD6-4E97-ADEC-4B53ECC0E660}" type="datetime1">
              <a:rPr lang="en-IN" smtClean="0"/>
              <a:t>14-05-2023</a:t>
            </a:fld>
            <a:endParaRPr lang="en-IN"/>
          </a:p>
        </p:txBody>
      </p:sp>
      <p:sp>
        <p:nvSpPr>
          <p:cNvPr id="1048579"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PROJECT PHASE -I  ZEROTH REVIEW                                                                                       Department of ECE, KGiSL Institute of Technology, Coimbatore </a:t>
            </a:r>
            <a:endParaRPr lang="en-IN"/>
          </a:p>
        </p:txBody>
      </p:sp>
      <p:sp>
        <p:nvSpPr>
          <p:cNvPr id="1048580"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E2DBF-622E-4774-BABA-0B90A0613018}"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4866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104866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6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5FFED8-21F4-4270-AC0E-73021C6919F6}" type="datetime1">
              <a:rPr lang="en-IN" smtClean="0"/>
              <a:t>14-05-2023</a:t>
            </a:fld>
            <a:endParaRPr lang="en-IN"/>
          </a:p>
        </p:txBody>
      </p:sp>
      <p:sp>
        <p:nvSpPr>
          <p:cNvPr id="104866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PROJECT PHASE -I  ZEROTH REVIEW                                                                                       Department of ECE, KGiSL Institute of Technology, Coimbatore </a:t>
            </a:r>
            <a:endParaRPr lang="en-IN"/>
          </a:p>
        </p:txBody>
      </p:sp>
      <p:sp>
        <p:nvSpPr>
          <p:cNvPr id="104866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FF0265-A0BE-47A1-94BD-5CC14F66FAE4}"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jpeg"/></Relationships>
</file>

<file path=ppt/slides/_rels/slide11.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image" Target="../media/image8.jpeg"/><Relationship Id="rId7" Type="http://schemas.openxmlformats.org/officeDocument/2006/relationships/image" Target="../media/image12.jpe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jpeg"/></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Rectangle 3"/>
          <p:cNvSpPr/>
          <p:nvPr/>
        </p:nvSpPr>
        <p:spPr>
          <a:xfrm>
            <a:off x="1" y="-1437"/>
            <a:ext cx="12192000" cy="5717540"/>
          </a:xfrm>
          <a:prstGeom prst="rect">
            <a:avLst/>
          </a:prstGeom>
        </p:spPr>
        <p:txBody>
          <a:bodyPr wrap="square">
            <a:spAutoFit/>
          </a:bodyPr>
          <a:lstStyle/>
          <a:p>
            <a:pPr algn="ctr"/>
            <a:r>
              <a:rPr lang="en-IN" sz="5000" b="1" dirty="0">
                <a:latin typeface="Angsana New" panose="02020603050405020304" pitchFamily="18" charset="-34"/>
                <a:cs typeface="Angsana New" panose="02020603050405020304" pitchFamily="18" charset="-34"/>
              </a:rPr>
              <a:t>    </a:t>
            </a:r>
            <a:r>
              <a:rPr lang="en-IN" sz="4800" b="1" dirty="0" err="1">
                <a:latin typeface="Times New Roman" panose="02020603050405020304" pitchFamily="18" charset="0"/>
                <a:cs typeface="Times New Roman" panose="02020603050405020304" pitchFamily="18" charset="0"/>
              </a:rPr>
              <a:t>KGiSL</a:t>
            </a:r>
            <a:r>
              <a:rPr lang="en-IN" sz="4800" b="1" dirty="0">
                <a:latin typeface="Times New Roman" panose="02020603050405020304" pitchFamily="18" charset="0"/>
                <a:cs typeface="Times New Roman" panose="02020603050405020304" pitchFamily="18" charset="0"/>
              </a:rPr>
              <a:t> INSTITUTE OF TECHNOLOGY</a:t>
            </a:r>
          </a:p>
          <a:p>
            <a:pPr algn="ctr"/>
            <a:r>
              <a:rPr lang="en-IN" sz="4000" b="1" dirty="0">
                <a:latin typeface="Times New Roman" panose="02020603050405020304" pitchFamily="18" charset="0"/>
                <a:cs typeface="Times New Roman" panose="02020603050405020304" pitchFamily="18" charset="0"/>
              </a:rPr>
              <a:t>COIMBATORE</a:t>
            </a:r>
          </a:p>
          <a:p>
            <a:pPr algn="ctr"/>
            <a:r>
              <a:rPr lang="en-US" sz="3200" b="1" dirty="0">
                <a:solidFill>
                  <a:schemeClr val="accent1">
                    <a:lumMod val="50000"/>
                  </a:schemeClr>
                </a:solidFill>
                <a:latin typeface="Algerian" panose="04020705040A02060702" pitchFamily="82" charset="0"/>
              </a:rPr>
              <a:t>DEPARTMENT OF computer science &amp; engineering</a:t>
            </a:r>
          </a:p>
          <a:p>
            <a:pPr algn="ctr"/>
            <a:r>
              <a:rPr lang="en-US" sz="3200" b="1" dirty="0">
                <a:solidFill>
                  <a:schemeClr val="accent1">
                    <a:lumMod val="50000"/>
                  </a:schemeClr>
                </a:solidFill>
                <a:latin typeface="Algerian" panose="04020705040A02060702" pitchFamily="82" charset="0"/>
              </a:rPr>
              <a:t>Project phase review # 02</a:t>
            </a:r>
          </a:p>
          <a:p>
            <a:pPr algn="ctr"/>
            <a:r>
              <a:rPr lang="en-US" sz="3000" b="1" dirty="0">
                <a:latin typeface="Times New Roman" pitchFamily="18" charset="0"/>
                <a:cs typeface="Times New Roman" pitchFamily="18" charset="0"/>
              </a:rPr>
              <a:t>WOMEN SAFETY APP FOR IMPROVED PERSONAL  SECURITY</a:t>
            </a:r>
            <a:r>
              <a:rPr lang="en-IN" sz="3000" b="1" dirty="0">
                <a:latin typeface="Times New Roman" pitchFamily="18" charset="0"/>
                <a:cs typeface="Times New Roman" pitchFamily="18" charset="0"/>
              </a:rPr>
              <a:t> </a:t>
            </a:r>
            <a:r>
              <a:rPr lang="en-IN" sz="2800" b="1" dirty="0">
                <a:latin typeface="Angsana New" panose="02020603050405020304" pitchFamily="18" charset="-34"/>
                <a:cs typeface="Angsana New" panose="02020603050405020304" pitchFamily="18" charset="-34"/>
              </a:rPr>
              <a:t>  </a:t>
            </a:r>
          </a:p>
          <a:p>
            <a:r>
              <a:rPr lang="en-IN" sz="2800" b="1" dirty="0">
                <a:latin typeface="Times New Roman" panose="02020603050405020304" pitchFamily="18" charset="0"/>
                <a:cs typeface="Times New Roman" panose="02020603050405020304" pitchFamily="18" charset="0"/>
              </a:rPr>
              <a:t>   Team Members:</a:t>
            </a:r>
          </a:p>
          <a:p>
            <a:r>
              <a:rPr lang="en-IN" sz="2800" b="1"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711719104055	NAVEEN KUMAR S			</a:t>
            </a:r>
          </a:p>
          <a:p>
            <a:r>
              <a:rPr lang="en-IN" sz="2400" dirty="0">
                <a:latin typeface="Times New Roman" panose="02020603050405020304" pitchFamily="18" charset="0"/>
                <a:cs typeface="Times New Roman" panose="02020603050405020304" pitchFamily="18" charset="0"/>
              </a:rPr>
              <a:t>			711719104057		NEWTTON HABAKUK S							711719104061 	NIVETHITHA S			</a:t>
            </a:r>
          </a:p>
          <a:p>
            <a:r>
              <a:rPr lang="en-IN" sz="2400" dirty="0">
                <a:latin typeface="Times New Roman" panose="02020603050405020304" pitchFamily="18" charset="0"/>
                <a:cs typeface="Times New Roman" panose="02020603050405020304" pitchFamily="18" charset="0"/>
              </a:rPr>
              <a:t>			711719104063		POOJA B</a:t>
            </a:r>
          </a:p>
          <a:p>
            <a:r>
              <a:rPr lang="en-IN" sz="2400" b="1" dirty="0">
                <a:latin typeface="Times New Roman" panose="02020603050405020304" pitchFamily="18" charset="0"/>
                <a:cs typeface="Times New Roman" panose="02020603050405020304" pitchFamily="18" charset="0"/>
              </a:rPr>
              <a:t>   </a:t>
            </a:r>
            <a:r>
              <a:rPr lang="en-IN" sz="2800" b="1" dirty="0">
                <a:latin typeface="Times New Roman" panose="02020603050405020304" pitchFamily="18" charset="0"/>
                <a:cs typeface="Times New Roman" panose="02020603050405020304" pitchFamily="18" charset="0"/>
              </a:rPr>
              <a:t>Under the guidance of :</a:t>
            </a:r>
          </a:p>
          <a:p>
            <a:r>
              <a:rPr lang="en-IN" sz="3600" b="1"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Ms. </a:t>
            </a:r>
            <a:r>
              <a:rPr lang="en-IN" sz="2400" dirty="0" err="1">
                <a:latin typeface="Times New Roman" panose="02020603050405020304" pitchFamily="18" charset="0"/>
                <a:cs typeface="Times New Roman" panose="02020603050405020304" pitchFamily="18" charset="0"/>
              </a:rPr>
              <a:t>Aruna</a:t>
            </a:r>
            <a:r>
              <a:rPr lang="en-IN" sz="2400" dirty="0">
                <a:latin typeface="Times New Roman" panose="02020603050405020304" pitchFamily="18" charset="0"/>
                <a:cs typeface="Times New Roman" panose="02020603050405020304" pitchFamily="18" charset="0"/>
              </a:rPr>
              <a:t> T N , Asst. </a:t>
            </a:r>
            <a:r>
              <a:rPr lang="en-IN" sz="2400" dirty="0" err="1">
                <a:latin typeface="Times New Roman" panose="02020603050405020304" pitchFamily="18" charset="0"/>
                <a:cs typeface="Times New Roman" panose="02020603050405020304" pitchFamily="18" charset="0"/>
              </a:rPr>
              <a:t>Professor,CSE</a:t>
            </a:r>
            <a:r>
              <a:rPr lang="en-IN" sz="2400" dirty="0">
                <a:latin typeface="Times New Roman" panose="02020603050405020304" pitchFamily="18" charset="0"/>
                <a:cs typeface="Times New Roman" panose="02020603050405020304" pitchFamily="18" charset="0"/>
              </a:rPr>
              <a:t>.</a:t>
            </a:r>
          </a:p>
        </p:txBody>
      </p:sp>
      <p:pic>
        <p:nvPicPr>
          <p:cNvPr id="2097153" name="Picture 2"/>
          <p:cNvPicPr>
            <a:picLocks noChangeAspect="1" noChangeArrowheads="1"/>
          </p:cNvPicPr>
          <p:nvPr/>
        </p:nvPicPr>
        <p:blipFill>
          <a:blip r:embed="rId2" cstate="print"/>
          <a:srcRect/>
          <a:stretch>
            <a:fillRect/>
          </a:stretch>
        </p:blipFill>
        <p:spPr bwMode="auto">
          <a:xfrm>
            <a:off x="1" y="1"/>
            <a:ext cx="870332" cy="102621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1" name="Title 1"/>
          <p:cNvSpPr>
            <a:spLocks noGrp="1"/>
          </p:cNvSpPr>
          <p:nvPr>
            <p:ph type="title"/>
          </p:nvPr>
        </p:nvSpPr>
        <p:spPr>
          <a:xfrm>
            <a:off x="73856" y="265894"/>
            <a:ext cx="10515600" cy="844697"/>
          </a:xfrm>
        </p:spPr>
        <p:txBody>
          <a:bodyPr>
            <a:noAutofit/>
          </a:bodyPr>
          <a:lstStyle/>
          <a:p>
            <a:r>
              <a:rPr lang="en-US" sz="3200" dirty="0">
                <a:latin typeface="Algerian" panose="04020705040A02060702" pitchFamily="82" charset="0"/>
              </a:rPr>
              <a:t>Module 1 – </a:t>
            </a:r>
            <a:r>
              <a:rPr kumimoji="0" lang="en-US" altLang="zh-CN" sz="2800" b="0" i="0" u="none" strike="noStrike" kern="1200" cap="none" spc="0" normalizeH="0" baseline="0" noProof="0" dirty="0">
                <a:ln>
                  <a:noFill/>
                </a:ln>
                <a:solidFill>
                  <a:prstClr val="black"/>
                </a:solidFill>
                <a:effectLst/>
                <a:uLnTx/>
                <a:uFillTx/>
                <a:latin typeface="Algerian" panose="04020705040A02060702" pitchFamily="82" charset="0"/>
                <a:ea typeface="等线" panose="02010600030101010101" pitchFamily="2" charset="-122"/>
                <a:cs typeface="+mn-cs"/>
              </a:rPr>
              <a:t>UI design and User Authentication Check </a:t>
            </a:r>
            <a:br>
              <a:rPr lang="en-US" altLang="zh-CN" sz="4800" dirty="0"/>
            </a:br>
            <a:r>
              <a:rPr lang="en-US" sz="4800" dirty="0">
                <a:latin typeface="Algerian" panose="04020705040A02060702" pitchFamily="82" charset="0"/>
              </a:rPr>
              <a:t> </a:t>
            </a:r>
            <a:endParaRPr lang="en-IN" sz="4800" dirty="0"/>
          </a:p>
        </p:txBody>
      </p:sp>
      <p:sp>
        <p:nvSpPr>
          <p:cNvPr id="1048632" name="Content Placeholder 2"/>
          <p:cNvSpPr>
            <a:spLocks noGrp="1"/>
          </p:cNvSpPr>
          <p:nvPr>
            <p:ph idx="1"/>
          </p:nvPr>
        </p:nvSpPr>
        <p:spPr>
          <a:xfrm>
            <a:off x="303628" y="956603"/>
            <a:ext cx="10515600" cy="5247249"/>
          </a:xfrm>
        </p:spPr>
        <p:txBody>
          <a:bodyPr>
            <a:normAutofit/>
          </a:bodyPr>
          <a:lstStyle/>
          <a:p>
            <a:pPr marL="534988" indent="-450850" algn="just">
              <a:buFont typeface="Wingdings" panose="05000000000000000000" pitchFamily="2" charset="2"/>
              <a:buChar char="Ø"/>
            </a:pPr>
            <a:endParaRPr lang="zh-CN" altLang="en-US" dirty="0"/>
          </a:p>
          <a:p>
            <a:pPr marL="84138" indent="0" algn="just">
              <a:buNone/>
            </a:pPr>
            <a:endParaRPr lang="en-US" dirty="0">
              <a:latin typeface="Cambria" pitchFamily="18" charset="0"/>
            </a:endParaRPr>
          </a:p>
          <a:p>
            <a:pPr marL="534988" indent="-450850" algn="just">
              <a:buFont typeface="Wingdings" panose="05000000000000000000" pitchFamily="2" charset="2"/>
              <a:buChar char="Ø"/>
            </a:pPr>
            <a:endParaRPr lang="en-US" dirty="0">
              <a:latin typeface="Cambria" pitchFamily="18" charset="0"/>
            </a:endParaRPr>
          </a:p>
          <a:p>
            <a:pPr marL="84138" indent="0" algn="just">
              <a:buNone/>
            </a:pPr>
            <a:endParaRPr lang="en-US" dirty="0">
              <a:latin typeface="Cambria" pitchFamily="18" charset="0"/>
            </a:endParaRPr>
          </a:p>
          <a:p>
            <a:pPr marL="534988" indent="-450850">
              <a:buFont typeface="Wingdings" panose="05000000000000000000" pitchFamily="2" charset="2"/>
              <a:buChar char="Ø"/>
            </a:pPr>
            <a:endParaRPr lang="en-IN" dirty="0">
              <a:latin typeface="Century Schoolbook" panose="02040604050505020304" pitchFamily="18" charset="0"/>
            </a:endParaRPr>
          </a:p>
          <a:p>
            <a:pPr marL="0" indent="0">
              <a:buNone/>
            </a:pPr>
            <a:endParaRPr lang="en-IN" dirty="0"/>
          </a:p>
        </p:txBody>
      </p:sp>
      <p:sp>
        <p:nvSpPr>
          <p:cNvPr id="1048633" name="Date Placeholder 3"/>
          <p:cNvSpPr>
            <a:spLocks noGrp="1"/>
          </p:cNvSpPr>
          <p:nvPr>
            <p:ph type="dt" sz="half" idx="10"/>
          </p:nvPr>
        </p:nvSpPr>
        <p:spPr>
          <a:xfrm>
            <a:off x="303628" y="6385756"/>
            <a:ext cx="1328224" cy="365125"/>
          </a:xfrm>
        </p:spPr>
        <p:txBody>
          <a:bodyPr/>
          <a:lstStyle/>
          <a:p>
            <a:fld id="{6ED63821-FF59-44DC-9E9F-C1786F488F57}" type="datetime1">
              <a:rPr lang="en-IN" sz="1600" smtClean="0"/>
              <a:t>14-05-2023</a:t>
            </a:fld>
            <a:endParaRPr lang="en-IN" sz="1600" dirty="0"/>
          </a:p>
        </p:txBody>
      </p:sp>
      <p:sp>
        <p:nvSpPr>
          <p:cNvPr id="1048634" name="Footer Placeholder 4"/>
          <p:cNvSpPr>
            <a:spLocks noGrp="1"/>
          </p:cNvSpPr>
          <p:nvPr>
            <p:ph type="ftr" sz="quarter" idx="11"/>
          </p:nvPr>
        </p:nvSpPr>
        <p:spPr>
          <a:xfrm>
            <a:off x="2712720" y="6385755"/>
            <a:ext cx="6766560" cy="365125"/>
          </a:xfrm>
        </p:spPr>
        <p:txBody>
          <a:bodyPr/>
          <a:lstStyle/>
          <a:p>
            <a:r>
              <a:rPr lang="en-US" sz="1600" dirty="0"/>
              <a:t>PROJECT PHASE -II  SECOND REVIEW                                                                                       Department of CSE, </a:t>
            </a:r>
            <a:r>
              <a:rPr lang="en-US" sz="1600" dirty="0" err="1"/>
              <a:t>KGiSL</a:t>
            </a:r>
            <a:r>
              <a:rPr lang="en-US" sz="1600" dirty="0"/>
              <a:t> Institute of Technology, Coimbatore </a:t>
            </a:r>
            <a:endParaRPr lang="en-IN" dirty="0"/>
          </a:p>
        </p:txBody>
      </p:sp>
      <p:sp>
        <p:nvSpPr>
          <p:cNvPr id="1048635" name="Slide Number Placeholder 5"/>
          <p:cNvSpPr>
            <a:spLocks noGrp="1"/>
          </p:cNvSpPr>
          <p:nvPr>
            <p:ph type="sldNum" sz="quarter" idx="12"/>
          </p:nvPr>
        </p:nvSpPr>
        <p:spPr>
          <a:xfrm>
            <a:off x="11465168" y="6380969"/>
            <a:ext cx="556847" cy="365125"/>
          </a:xfrm>
        </p:spPr>
        <p:txBody>
          <a:bodyPr/>
          <a:lstStyle/>
          <a:p>
            <a:fld id="{370E2DBF-622E-4774-BABA-0B90A0613018}" type="slidenum">
              <a:rPr lang="en-IN" smtClean="0"/>
              <a:t>10</a:t>
            </a:fld>
            <a:endParaRPr lang="en-IN"/>
          </a:p>
        </p:txBody>
      </p:sp>
      <p:pic>
        <p:nvPicPr>
          <p:cNvPr id="2097164" name="Picture 2"/>
          <p:cNvPicPr>
            <a:picLocks noChangeAspect="1" noChangeArrowheads="1"/>
          </p:cNvPicPr>
          <p:nvPr/>
        </p:nvPicPr>
        <p:blipFill>
          <a:blip r:embed="rId2" cstate="print"/>
          <a:srcRect/>
          <a:stretch>
            <a:fillRect/>
          </a:stretch>
        </p:blipFill>
        <p:spPr bwMode="auto">
          <a:xfrm>
            <a:off x="11049000" y="0"/>
            <a:ext cx="1143000" cy="1203960"/>
          </a:xfrm>
          <a:prstGeom prst="rect">
            <a:avLst/>
          </a:prstGeom>
          <a:noFill/>
          <a:ln>
            <a:noFill/>
          </a:ln>
        </p:spPr>
      </p:pic>
      <p:pic>
        <p:nvPicPr>
          <p:cNvPr id="3" name="Picture 2">
            <a:extLst>
              <a:ext uri="{FF2B5EF4-FFF2-40B4-BE49-F238E27FC236}">
                <a16:creationId xmlns:a16="http://schemas.microsoft.com/office/drawing/2014/main" id="{E03A9D4B-1B50-79C5-8A37-870518ED3EC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56743" y="1203960"/>
            <a:ext cx="1688621" cy="3752491"/>
          </a:xfrm>
          <a:prstGeom prst="rect">
            <a:avLst/>
          </a:prstGeom>
        </p:spPr>
      </p:pic>
      <p:pic>
        <p:nvPicPr>
          <p:cNvPr id="5" name="Picture 4">
            <a:extLst>
              <a:ext uri="{FF2B5EF4-FFF2-40B4-BE49-F238E27FC236}">
                <a16:creationId xmlns:a16="http://schemas.microsoft.com/office/drawing/2014/main" id="{BBC83FCD-205A-8B8C-BF27-934979C442D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58050" y="1203960"/>
            <a:ext cx="1688621" cy="3752491"/>
          </a:xfrm>
          <a:prstGeom prst="rect">
            <a:avLst/>
          </a:prstGeom>
        </p:spPr>
      </p:pic>
      <p:pic>
        <p:nvPicPr>
          <p:cNvPr id="9" name="Picture 8">
            <a:extLst>
              <a:ext uri="{FF2B5EF4-FFF2-40B4-BE49-F238E27FC236}">
                <a16:creationId xmlns:a16="http://schemas.microsoft.com/office/drawing/2014/main" id="{3AFF2AEE-E95D-53D2-A1AD-69CE5D918A3F}"/>
              </a:ext>
            </a:extLst>
          </p:cNvPr>
          <p:cNvPicPr>
            <a:picLocks noChangeAspect="1"/>
          </p:cNvPicPr>
          <p:nvPr/>
        </p:nvPicPr>
        <p:blipFill>
          <a:blip r:embed="rId5"/>
          <a:stretch>
            <a:fillRect/>
          </a:stretch>
        </p:blipFill>
        <p:spPr>
          <a:xfrm>
            <a:off x="5740538" y="1879274"/>
            <a:ext cx="5654516" cy="261263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2" name="Title 1"/>
          <p:cNvSpPr>
            <a:spLocks noGrp="1"/>
          </p:cNvSpPr>
          <p:nvPr>
            <p:ph type="title"/>
          </p:nvPr>
        </p:nvSpPr>
        <p:spPr>
          <a:xfrm>
            <a:off x="10946" y="456992"/>
            <a:ext cx="11100963" cy="844697"/>
          </a:xfrm>
        </p:spPr>
        <p:txBody>
          <a:bodyPr>
            <a:noAutofit/>
          </a:bodyPr>
          <a:lstStyle/>
          <a:p>
            <a:r>
              <a:rPr lang="en-US" sz="3200" dirty="0">
                <a:latin typeface="Algerian" panose="04020705040A02060702" pitchFamily="82" charset="0"/>
              </a:rPr>
              <a:t>Module 2 – </a:t>
            </a:r>
            <a:r>
              <a:rPr kumimoji="0" lang="en-US" altLang="zh-CN" sz="2800" b="0" i="0" u="none" strike="noStrike" kern="1200" cap="none" spc="0" normalizeH="0" baseline="0" noProof="0" dirty="0">
                <a:ln>
                  <a:noFill/>
                </a:ln>
                <a:solidFill>
                  <a:prstClr val="black"/>
                </a:solidFill>
                <a:effectLst/>
                <a:uLnTx/>
                <a:uFillTx/>
                <a:latin typeface="Algerian" panose="04020705040A02060702" pitchFamily="82" charset="0"/>
                <a:ea typeface="等线" panose="02010600030101010101" pitchFamily="2" charset="-122"/>
                <a:cs typeface="+mn-cs"/>
              </a:rPr>
              <a:t>Emergency Alert using button click and 			sending notification with exact location</a:t>
            </a:r>
            <a:br>
              <a:rPr lang="en-US" altLang="zh-CN" sz="4800" dirty="0"/>
            </a:br>
            <a:r>
              <a:rPr lang="en-US" sz="4800" dirty="0">
                <a:latin typeface="Algerian" panose="04020705040A02060702" pitchFamily="82" charset="0"/>
              </a:rPr>
              <a:t> </a:t>
            </a:r>
            <a:endParaRPr lang="en-IN" sz="4800" dirty="0"/>
          </a:p>
        </p:txBody>
      </p:sp>
      <p:sp>
        <p:nvSpPr>
          <p:cNvPr id="1048644" name="Date Placeholder 3"/>
          <p:cNvSpPr>
            <a:spLocks noGrp="1"/>
          </p:cNvSpPr>
          <p:nvPr>
            <p:ph type="dt" sz="half" idx="10"/>
          </p:nvPr>
        </p:nvSpPr>
        <p:spPr>
          <a:xfrm>
            <a:off x="303628" y="6385756"/>
            <a:ext cx="1328224" cy="365125"/>
          </a:xfrm>
        </p:spPr>
        <p:txBody>
          <a:bodyPr/>
          <a:lstStyle/>
          <a:p>
            <a:fld id="{6ED63821-FF59-44DC-9E9F-C1786F488F57}" type="datetime1">
              <a:rPr lang="en-IN" sz="1600" smtClean="0"/>
              <a:t>14-05-2023</a:t>
            </a:fld>
            <a:endParaRPr lang="en-IN" sz="1600" dirty="0"/>
          </a:p>
        </p:txBody>
      </p:sp>
      <p:sp>
        <p:nvSpPr>
          <p:cNvPr id="1048645" name="Footer Placeholder 4"/>
          <p:cNvSpPr>
            <a:spLocks noGrp="1"/>
          </p:cNvSpPr>
          <p:nvPr>
            <p:ph type="ftr" sz="quarter" idx="11"/>
          </p:nvPr>
        </p:nvSpPr>
        <p:spPr>
          <a:xfrm>
            <a:off x="2712720" y="6385755"/>
            <a:ext cx="6766560" cy="365125"/>
          </a:xfrm>
        </p:spPr>
        <p:txBody>
          <a:bodyPr/>
          <a:lstStyle/>
          <a:p>
            <a:r>
              <a:rPr lang="en-US" sz="1600" dirty="0"/>
              <a:t>PROJECT PHASE -II  SECOND REVIEW                                                                                       Department of CSE, </a:t>
            </a:r>
            <a:r>
              <a:rPr lang="en-US" sz="1600" dirty="0" err="1"/>
              <a:t>KGiSL</a:t>
            </a:r>
            <a:r>
              <a:rPr lang="en-US" sz="1600" dirty="0"/>
              <a:t> Institute of Technology, Coimbatore </a:t>
            </a:r>
            <a:endParaRPr lang="en-IN" dirty="0"/>
          </a:p>
        </p:txBody>
      </p:sp>
      <p:sp>
        <p:nvSpPr>
          <p:cNvPr id="1048646" name="Slide Number Placeholder 5"/>
          <p:cNvSpPr>
            <a:spLocks noGrp="1"/>
          </p:cNvSpPr>
          <p:nvPr>
            <p:ph type="sldNum" sz="quarter" idx="12"/>
          </p:nvPr>
        </p:nvSpPr>
        <p:spPr>
          <a:xfrm>
            <a:off x="11465168" y="6380969"/>
            <a:ext cx="556847" cy="365125"/>
          </a:xfrm>
        </p:spPr>
        <p:txBody>
          <a:bodyPr/>
          <a:lstStyle/>
          <a:p>
            <a:fld id="{370E2DBF-622E-4774-BABA-0B90A0613018}" type="slidenum">
              <a:rPr lang="en-IN" smtClean="0"/>
              <a:t>11</a:t>
            </a:fld>
            <a:endParaRPr lang="en-IN"/>
          </a:p>
        </p:txBody>
      </p:sp>
      <p:pic>
        <p:nvPicPr>
          <p:cNvPr id="2097168" name="Picture 2"/>
          <p:cNvPicPr>
            <a:picLocks noChangeAspect="1" noChangeArrowheads="1"/>
          </p:cNvPicPr>
          <p:nvPr/>
        </p:nvPicPr>
        <p:blipFill>
          <a:blip r:embed="rId2" cstate="print"/>
          <a:srcRect/>
          <a:stretch>
            <a:fillRect/>
          </a:stretch>
        </p:blipFill>
        <p:spPr bwMode="auto">
          <a:xfrm>
            <a:off x="11049000" y="0"/>
            <a:ext cx="1143000" cy="1203960"/>
          </a:xfrm>
          <a:prstGeom prst="rect">
            <a:avLst/>
          </a:prstGeom>
          <a:noFill/>
          <a:ln>
            <a:noFill/>
          </a:ln>
        </p:spPr>
      </p:pic>
      <p:sp>
        <p:nvSpPr>
          <p:cNvPr id="1048647" name="AutoShape 2" descr="image.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3" name="Picture 2">
            <a:extLst>
              <a:ext uri="{FF2B5EF4-FFF2-40B4-BE49-F238E27FC236}">
                <a16:creationId xmlns:a16="http://schemas.microsoft.com/office/drawing/2014/main" id="{2366AD3C-08DE-1E81-B031-A3394B3546D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6095" y="1436432"/>
            <a:ext cx="1561735" cy="3470524"/>
          </a:xfrm>
          <a:prstGeom prst="rect">
            <a:avLst/>
          </a:prstGeom>
        </p:spPr>
      </p:pic>
      <p:pic>
        <p:nvPicPr>
          <p:cNvPr id="5" name="Picture 4">
            <a:extLst>
              <a:ext uri="{FF2B5EF4-FFF2-40B4-BE49-F238E27FC236}">
                <a16:creationId xmlns:a16="http://schemas.microsoft.com/office/drawing/2014/main" id="{9ECCD85E-FC9A-A0EE-5F0F-2003920C1E3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87327" y="1436432"/>
            <a:ext cx="1561736" cy="3470524"/>
          </a:xfrm>
          <a:prstGeom prst="rect">
            <a:avLst/>
          </a:prstGeom>
        </p:spPr>
      </p:pic>
      <p:pic>
        <p:nvPicPr>
          <p:cNvPr id="7" name="Picture 6">
            <a:extLst>
              <a:ext uri="{FF2B5EF4-FFF2-40B4-BE49-F238E27FC236}">
                <a16:creationId xmlns:a16="http://schemas.microsoft.com/office/drawing/2014/main" id="{495AB42C-3A57-0510-1BDD-1ECD579CD22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10087" y="1440745"/>
            <a:ext cx="1601781" cy="3470526"/>
          </a:xfrm>
          <a:prstGeom prst="rect">
            <a:avLst/>
          </a:prstGeom>
        </p:spPr>
      </p:pic>
      <p:pic>
        <p:nvPicPr>
          <p:cNvPr id="9" name="Picture 8">
            <a:extLst>
              <a:ext uri="{FF2B5EF4-FFF2-40B4-BE49-F238E27FC236}">
                <a16:creationId xmlns:a16="http://schemas.microsoft.com/office/drawing/2014/main" id="{3517B98E-2808-22B9-A701-8697F355CFE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068928" y="1436720"/>
            <a:ext cx="1601781" cy="3470526"/>
          </a:xfrm>
          <a:prstGeom prst="rect">
            <a:avLst/>
          </a:prstGeom>
        </p:spPr>
      </p:pic>
      <p:pic>
        <p:nvPicPr>
          <p:cNvPr id="11" name="Picture 10">
            <a:extLst>
              <a:ext uri="{FF2B5EF4-FFF2-40B4-BE49-F238E27FC236}">
                <a16:creationId xmlns:a16="http://schemas.microsoft.com/office/drawing/2014/main" id="{C84E569B-9E54-BF1E-43A0-E5FCA86995B9}"/>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264397" y="1436432"/>
            <a:ext cx="1601915" cy="3470816"/>
          </a:xfrm>
          <a:prstGeom prst="rect">
            <a:avLst/>
          </a:prstGeom>
        </p:spPr>
      </p:pic>
      <p:pic>
        <p:nvPicPr>
          <p:cNvPr id="13" name="Picture 12">
            <a:extLst>
              <a:ext uri="{FF2B5EF4-FFF2-40B4-BE49-F238E27FC236}">
                <a16:creationId xmlns:a16="http://schemas.microsoft.com/office/drawing/2014/main" id="{9D5987B5-467F-CE70-5A12-81FEC4AE0092}"/>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768498" y="1436432"/>
            <a:ext cx="1601781" cy="347052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8" name="Title 1"/>
          <p:cNvSpPr>
            <a:spLocks noGrp="1"/>
          </p:cNvSpPr>
          <p:nvPr>
            <p:ph type="title"/>
          </p:nvPr>
        </p:nvSpPr>
        <p:spPr>
          <a:xfrm>
            <a:off x="80388" y="259573"/>
            <a:ext cx="10515600" cy="844697"/>
          </a:xfrm>
        </p:spPr>
        <p:txBody>
          <a:bodyPr>
            <a:normAutofit/>
          </a:bodyPr>
          <a:lstStyle/>
          <a:p>
            <a:r>
              <a:rPr lang="en-US" sz="4800" dirty="0">
                <a:latin typeface="Algerian" panose="04020705040A02060702" pitchFamily="82" charset="0"/>
              </a:rPr>
              <a:t>REFERENCE</a:t>
            </a:r>
            <a:endParaRPr lang="en-IN" sz="4800" dirty="0"/>
          </a:p>
        </p:txBody>
      </p:sp>
      <p:sp>
        <p:nvSpPr>
          <p:cNvPr id="1048649" name="Content Placeholder 2"/>
          <p:cNvSpPr>
            <a:spLocks noGrp="1"/>
          </p:cNvSpPr>
          <p:nvPr>
            <p:ph idx="1"/>
          </p:nvPr>
        </p:nvSpPr>
        <p:spPr>
          <a:xfrm>
            <a:off x="303628" y="1203960"/>
            <a:ext cx="11161540" cy="4659758"/>
          </a:xfrm>
        </p:spPr>
        <p:txBody>
          <a:bodyPr>
            <a:noAutofit/>
          </a:bodyPr>
          <a:lstStyle/>
          <a:p>
            <a:pPr marL="0" indent="0" algn="just">
              <a:buNone/>
            </a:pPr>
            <a:r>
              <a:rPr lang="en-US" altLang="en-US" sz="2100" dirty="0">
                <a:latin typeface="Times New Roman" panose="02020603050405020304" pitchFamily="18" charset="0"/>
                <a:cs typeface="Times New Roman" panose="02020603050405020304" pitchFamily="18" charset="0"/>
              </a:rPr>
              <a:t>[1] </a:t>
            </a:r>
            <a:r>
              <a:rPr lang="en-US" sz="2400" dirty="0"/>
              <a:t>S. Vahini, N. </a:t>
            </a:r>
            <a:r>
              <a:rPr lang="en-US" sz="2400" dirty="0" err="1"/>
              <a:t>Vijaykumar</a:t>
            </a:r>
            <a:r>
              <a:rPr lang="en-US" sz="2400" dirty="0"/>
              <a:t>, Efficient tracking for women safety and security using </a:t>
            </a:r>
            <a:r>
              <a:rPr lang="en-US" sz="2400" dirty="0" err="1"/>
              <a:t>IoT</a:t>
            </a:r>
            <a:r>
              <a:rPr lang="en-US" sz="2400" dirty="0"/>
              <a:t>, International Journal of Advanced Research in Computer Science, Volume 8, No,.9, November-December 2018. </a:t>
            </a:r>
            <a:endParaRPr lang="en-US" altLang="en-US" sz="2100" dirty="0">
              <a:latin typeface="Times New Roman" panose="02020603050405020304" pitchFamily="18" charset="0"/>
              <a:cs typeface="Times New Roman" panose="02020603050405020304" pitchFamily="18" charset="0"/>
            </a:endParaRPr>
          </a:p>
          <a:p>
            <a:pPr marL="0" indent="0" algn="just">
              <a:buNone/>
            </a:pPr>
            <a:r>
              <a:rPr lang="en-US" sz="2100" dirty="0">
                <a:latin typeface="Times New Roman" panose="02020603050405020304" pitchFamily="18" charset="0"/>
                <a:cs typeface="Times New Roman" panose="02020603050405020304" pitchFamily="18" charset="0"/>
              </a:rPr>
              <a:t>[2] </a:t>
            </a:r>
            <a:r>
              <a:rPr lang="en-IN" sz="2400" dirty="0"/>
              <a:t>S. </a:t>
            </a:r>
            <a:r>
              <a:rPr lang="en-IN" sz="2400" dirty="0" err="1"/>
              <a:t>Sangeetha</a:t>
            </a:r>
            <a:r>
              <a:rPr lang="en-IN" sz="2400" dirty="0"/>
              <a:t>, P. </a:t>
            </a:r>
            <a:r>
              <a:rPr lang="en-IN" sz="2400" dirty="0" err="1"/>
              <a:t>Radhika</a:t>
            </a:r>
            <a:r>
              <a:rPr lang="en-IN" sz="2400" dirty="0"/>
              <a:t>, "Application for Women Safety", IOSR Journal of Computer Engineering (IOSRJCE), Volume 17, Issue 3, Ver. IV (May – Jun. 2016), PP01-04.</a:t>
            </a:r>
          </a:p>
          <a:p>
            <a:pPr marL="0" indent="0" algn="just">
              <a:buNone/>
            </a:pPr>
            <a:r>
              <a:rPr lang="en-US" sz="2100" dirty="0">
                <a:latin typeface="Times New Roman" panose="02020603050405020304" pitchFamily="18" charset="0"/>
                <a:cs typeface="Times New Roman" panose="02020603050405020304" pitchFamily="18" charset="0"/>
              </a:rPr>
              <a:t>[3] </a:t>
            </a:r>
            <a:r>
              <a:rPr lang="en-US" sz="2400" dirty="0" err="1"/>
              <a:t>TruptiRajendraShimpi</a:t>
            </a:r>
            <a:r>
              <a:rPr lang="en-US" sz="2400" dirty="0"/>
              <a:t>, “Tracking and Security System for Women’s using GPS &amp; GSM", International Research Journal of Engineering and Technology (IRJET),Volume: 04 Issue:07 | July-2017.</a:t>
            </a:r>
          </a:p>
          <a:p>
            <a:pPr marL="0" indent="0" algn="just">
              <a:buNone/>
            </a:pPr>
            <a:r>
              <a:rPr lang="en-IN" sz="2100" dirty="0">
                <a:latin typeface="Times New Roman" panose="02020603050405020304" pitchFamily="18" charset="0"/>
                <a:cs typeface="Times New Roman" panose="02020603050405020304" pitchFamily="18" charset="0"/>
              </a:rPr>
              <a:t>[4] </a:t>
            </a:r>
            <a:r>
              <a:rPr lang="en-US" sz="2400" dirty="0" err="1"/>
              <a:t>RashmiDeodhe</a:t>
            </a:r>
            <a:r>
              <a:rPr lang="en-US" sz="2400" dirty="0"/>
              <a:t>, “Woman Security System By </a:t>
            </a:r>
            <a:r>
              <a:rPr lang="en-US" sz="2400" dirty="0" err="1"/>
              <a:t>UsingGps</a:t>
            </a:r>
            <a:r>
              <a:rPr lang="en-US" sz="2400" dirty="0"/>
              <a:t> &amp; Gsm”, International journal for engineering applications and Technology, ISSN:2321-8134. </a:t>
            </a:r>
          </a:p>
          <a:p>
            <a:pPr marL="0" indent="0" algn="just">
              <a:buNone/>
            </a:pPr>
            <a:r>
              <a:rPr lang="en-US" sz="2100" dirty="0">
                <a:latin typeface="Times New Roman" panose="02020603050405020304" pitchFamily="18" charset="0"/>
                <a:cs typeface="Times New Roman" panose="02020603050405020304" pitchFamily="18" charset="0"/>
              </a:rPr>
              <a:t>[5] </a:t>
            </a:r>
            <a:r>
              <a:rPr lang="en-US" sz="2400" dirty="0"/>
              <a:t>Sharma, S., </a:t>
            </a:r>
            <a:r>
              <a:rPr lang="en-US" sz="2400" dirty="0" err="1"/>
              <a:t>Ayaz</a:t>
            </a:r>
            <a:r>
              <a:rPr lang="en-US" sz="2400" dirty="0"/>
              <a:t>, F., Sharma, R., Jain, D., &amp; Student, B. E. (2019). </a:t>
            </a:r>
            <a:r>
              <a:rPr lang="en-US" sz="2400" dirty="0" err="1"/>
              <a:t>IoT</a:t>
            </a:r>
            <a:r>
              <a:rPr lang="en-US" sz="2400" dirty="0"/>
              <a:t> Based Women Safety Device using ARM7.</a:t>
            </a:r>
            <a:endParaRPr lang="en-IN" sz="2400" dirty="0"/>
          </a:p>
          <a:p>
            <a:pPr marL="450850" indent="-450850" algn="just">
              <a:spcBef>
                <a:spcPts val="1200"/>
              </a:spcBef>
              <a:buNone/>
            </a:pPr>
            <a:endParaRPr lang="en-IN" sz="2400" dirty="0"/>
          </a:p>
        </p:txBody>
      </p:sp>
      <p:sp>
        <p:nvSpPr>
          <p:cNvPr id="1048650" name="Date Placeholder 3"/>
          <p:cNvSpPr>
            <a:spLocks noGrp="1"/>
          </p:cNvSpPr>
          <p:nvPr>
            <p:ph type="dt" sz="half" idx="10"/>
          </p:nvPr>
        </p:nvSpPr>
        <p:spPr>
          <a:xfrm>
            <a:off x="303628" y="6385756"/>
            <a:ext cx="1328224" cy="365125"/>
          </a:xfrm>
        </p:spPr>
        <p:txBody>
          <a:bodyPr/>
          <a:lstStyle/>
          <a:p>
            <a:fld id="{D74E47D3-1FB3-4698-8DAF-C5C3D116178E}" type="datetime1">
              <a:rPr lang="en-IN" sz="1600" smtClean="0"/>
              <a:t>14-05-2023</a:t>
            </a:fld>
            <a:endParaRPr lang="en-IN" sz="1600" dirty="0"/>
          </a:p>
        </p:txBody>
      </p:sp>
      <p:sp>
        <p:nvSpPr>
          <p:cNvPr id="1048651" name="Footer Placeholder 4"/>
          <p:cNvSpPr>
            <a:spLocks noGrp="1"/>
          </p:cNvSpPr>
          <p:nvPr>
            <p:ph type="ftr" sz="quarter" idx="11"/>
          </p:nvPr>
        </p:nvSpPr>
        <p:spPr>
          <a:xfrm>
            <a:off x="2712720" y="6385755"/>
            <a:ext cx="6766560" cy="365125"/>
          </a:xfrm>
        </p:spPr>
        <p:txBody>
          <a:bodyPr/>
          <a:lstStyle/>
          <a:p>
            <a:r>
              <a:rPr lang="en-US" sz="1600" dirty="0"/>
              <a:t>PROJECT PHASE -II  SECOND REVIEW                                                                                       Department of CSE, </a:t>
            </a:r>
            <a:r>
              <a:rPr lang="en-US" sz="1600" dirty="0" err="1"/>
              <a:t>KGiSL</a:t>
            </a:r>
            <a:r>
              <a:rPr lang="en-US" sz="1600" dirty="0"/>
              <a:t> Institute of Technology, Coimbatore </a:t>
            </a:r>
            <a:endParaRPr lang="en-IN" dirty="0"/>
          </a:p>
        </p:txBody>
      </p:sp>
      <p:sp>
        <p:nvSpPr>
          <p:cNvPr id="1048652" name="Slide Number Placeholder 5"/>
          <p:cNvSpPr>
            <a:spLocks noGrp="1"/>
          </p:cNvSpPr>
          <p:nvPr>
            <p:ph type="sldNum" sz="quarter" idx="12"/>
          </p:nvPr>
        </p:nvSpPr>
        <p:spPr>
          <a:xfrm>
            <a:off x="11465168" y="6380969"/>
            <a:ext cx="556847" cy="365125"/>
          </a:xfrm>
        </p:spPr>
        <p:txBody>
          <a:bodyPr/>
          <a:lstStyle/>
          <a:p>
            <a:fld id="{370E2DBF-622E-4774-BABA-0B90A0613018}" type="slidenum">
              <a:rPr lang="en-IN" smtClean="0"/>
              <a:t>12</a:t>
            </a:fld>
            <a:endParaRPr lang="en-IN"/>
          </a:p>
        </p:txBody>
      </p:sp>
      <p:pic>
        <p:nvPicPr>
          <p:cNvPr id="2097169" name="Picture 2"/>
          <p:cNvPicPr>
            <a:picLocks noChangeAspect="1" noChangeArrowheads="1"/>
          </p:cNvPicPr>
          <p:nvPr/>
        </p:nvPicPr>
        <p:blipFill>
          <a:blip r:embed="rId2" cstate="print"/>
          <a:srcRect/>
          <a:stretch>
            <a:fillRect/>
          </a:stretch>
        </p:blipFill>
        <p:spPr bwMode="auto">
          <a:xfrm>
            <a:off x="11049000" y="0"/>
            <a:ext cx="1143000" cy="120396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3" name="Title 1"/>
          <p:cNvSpPr>
            <a:spLocks noGrp="1"/>
          </p:cNvSpPr>
          <p:nvPr>
            <p:ph type="title"/>
          </p:nvPr>
        </p:nvSpPr>
        <p:spPr>
          <a:xfrm>
            <a:off x="134816" y="111906"/>
            <a:ext cx="10515600" cy="844697"/>
          </a:xfrm>
        </p:spPr>
        <p:txBody>
          <a:bodyPr/>
          <a:lstStyle/>
          <a:p>
            <a:r>
              <a:rPr lang="en-US" dirty="0">
                <a:latin typeface="Algerian" panose="04020705040A02060702" pitchFamily="82" charset="0"/>
              </a:rPr>
              <a:t>TIMELINE</a:t>
            </a:r>
            <a:endParaRPr lang="en-IN" dirty="0"/>
          </a:p>
        </p:txBody>
      </p:sp>
      <p:sp>
        <p:nvSpPr>
          <p:cNvPr id="1048654" name="Date Placeholder 3"/>
          <p:cNvSpPr>
            <a:spLocks noGrp="1"/>
          </p:cNvSpPr>
          <p:nvPr>
            <p:ph type="dt" sz="half" idx="10"/>
          </p:nvPr>
        </p:nvSpPr>
        <p:spPr>
          <a:xfrm>
            <a:off x="303628" y="6385756"/>
            <a:ext cx="1328224" cy="365125"/>
          </a:xfrm>
        </p:spPr>
        <p:txBody>
          <a:bodyPr/>
          <a:lstStyle/>
          <a:p>
            <a:fld id="{E4FABE46-CF0B-4C33-AC07-4DA993203B49}" type="datetime1">
              <a:rPr lang="en-IN" sz="1600" smtClean="0"/>
              <a:t>14-05-2023</a:t>
            </a:fld>
            <a:endParaRPr lang="en-IN" sz="1600" dirty="0"/>
          </a:p>
        </p:txBody>
      </p:sp>
      <p:sp>
        <p:nvSpPr>
          <p:cNvPr id="1048655" name="Footer Placeholder 4"/>
          <p:cNvSpPr>
            <a:spLocks noGrp="1"/>
          </p:cNvSpPr>
          <p:nvPr>
            <p:ph type="ftr" sz="quarter" idx="11"/>
          </p:nvPr>
        </p:nvSpPr>
        <p:spPr>
          <a:xfrm>
            <a:off x="2712720" y="6385755"/>
            <a:ext cx="6766560" cy="365125"/>
          </a:xfrm>
        </p:spPr>
        <p:txBody>
          <a:bodyPr/>
          <a:lstStyle/>
          <a:p>
            <a:r>
              <a:rPr lang="en-US" sz="1600" dirty="0"/>
              <a:t>PROJECT PHASE -II  SECOND REVIEW                                                                                       Department of CSE, </a:t>
            </a:r>
            <a:r>
              <a:rPr lang="en-US" sz="1600" dirty="0" err="1"/>
              <a:t>KGiSL</a:t>
            </a:r>
            <a:r>
              <a:rPr lang="en-US" sz="1600" dirty="0"/>
              <a:t> Institute of Technology, Coimbatore </a:t>
            </a:r>
            <a:endParaRPr lang="en-IN" dirty="0"/>
          </a:p>
        </p:txBody>
      </p:sp>
      <p:sp>
        <p:nvSpPr>
          <p:cNvPr id="1048656" name="Slide Number Placeholder 5"/>
          <p:cNvSpPr>
            <a:spLocks noGrp="1"/>
          </p:cNvSpPr>
          <p:nvPr>
            <p:ph type="sldNum" sz="quarter" idx="12"/>
          </p:nvPr>
        </p:nvSpPr>
        <p:spPr>
          <a:xfrm>
            <a:off x="11465168" y="6380969"/>
            <a:ext cx="556847" cy="365125"/>
          </a:xfrm>
        </p:spPr>
        <p:txBody>
          <a:bodyPr/>
          <a:lstStyle/>
          <a:p>
            <a:fld id="{370E2DBF-622E-4774-BABA-0B90A0613018}" type="slidenum">
              <a:rPr lang="en-IN" smtClean="0"/>
              <a:t>13</a:t>
            </a:fld>
            <a:endParaRPr lang="en-IN"/>
          </a:p>
        </p:txBody>
      </p:sp>
      <p:pic>
        <p:nvPicPr>
          <p:cNvPr id="2097170" name="Picture 2"/>
          <p:cNvPicPr>
            <a:picLocks noChangeAspect="1" noChangeArrowheads="1"/>
          </p:cNvPicPr>
          <p:nvPr/>
        </p:nvPicPr>
        <p:blipFill>
          <a:blip r:embed="rId2" cstate="print"/>
          <a:srcRect/>
          <a:stretch>
            <a:fillRect/>
          </a:stretch>
        </p:blipFill>
        <p:spPr bwMode="auto">
          <a:xfrm>
            <a:off x="11049000" y="0"/>
            <a:ext cx="1143000" cy="1203960"/>
          </a:xfrm>
          <a:prstGeom prst="rect">
            <a:avLst/>
          </a:prstGeom>
          <a:noFill/>
          <a:ln>
            <a:noFill/>
          </a:ln>
        </p:spPr>
      </p:pic>
      <p:pic>
        <p:nvPicPr>
          <p:cNvPr id="2" name="Picture 1">
            <a:extLst>
              <a:ext uri="{FF2B5EF4-FFF2-40B4-BE49-F238E27FC236}">
                <a16:creationId xmlns:a16="http://schemas.microsoft.com/office/drawing/2014/main" id="{90AE5018-61E8-C0E6-5652-3B531AB4BD02}"/>
              </a:ext>
            </a:extLst>
          </p:cNvPr>
          <p:cNvPicPr>
            <a:picLocks noChangeAspect="1" noChangeArrowheads="1"/>
          </p:cNvPicPr>
          <p:nvPr/>
        </p:nvPicPr>
        <p:blipFill>
          <a:blip r:embed="rId3"/>
          <a:srcRect/>
          <a:stretch>
            <a:fillRect/>
          </a:stretch>
        </p:blipFill>
        <p:spPr bwMode="auto">
          <a:xfrm>
            <a:off x="1081881" y="894309"/>
            <a:ext cx="10028237" cy="5072063"/>
          </a:xfrm>
          <a:prstGeom prst="rect">
            <a:avLst/>
          </a:prstGeom>
          <a:noFill/>
          <a:ln>
            <a:noFill/>
          </a:ln>
          <a:effectLst/>
        </p:spPr>
      </p:pic>
      <p:sp>
        <p:nvSpPr>
          <p:cNvPr id="3" name="Rectangle 2">
            <a:extLst>
              <a:ext uri="{FF2B5EF4-FFF2-40B4-BE49-F238E27FC236}">
                <a16:creationId xmlns:a16="http://schemas.microsoft.com/office/drawing/2014/main" id="{160CDFB6-4983-6C8A-E0F5-79A6EFC27BE9}"/>
              </a:ext>
            </a:extLst>
          </p:cNvPr>
          <p:cNvSpPr/>
          <p:nvPr/>
        </p:nvSpPr>
        <p:spPr>
          <a:xfrm>
            <a:off x="2351251" y="894002"/>
            <a:ext cx="2184400" cy="466725"/>
          </a:xfrm>
          <a:prstGeom prst="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IN" b="1" dirty="0">
                <a:solidFill>
                  <a:schemeClr val="tx1"/>
                </a:solidFill>
                <a:latin typeface="Times New Roman" pitchFamily="18" charset="0"/>
                <a:cs typeface="Times New Roman" pitchFamily="18" charset="0"/>
              </a:rPr>
              <a:t>Feb-23</a:t>
            </a:r>
          </a:p>
        </p:txBody>
      </p:sp>
      <p:sp>
        <p:nvSpPr>
          <p:cNvPr id="4" name="Rectangle 3">
            <a:extLst>
              <a:ext uri="{FF2B5EF4-FFF2-40B4-BE49-F238E27FC236}">
                <a16:creationId xmlns:a16="http://schemas.microsoft.com/office/drawing/2014/main" id="{54B604FF-F70A-5EBF-713F-A1B557514718}"/>
              </a:ext>
            </a:extLst>
          </p:cNvPr>
          <p:cNvSpPr/>
          <p:nvPr/>
        </p:nvSpPr>
        <p:spPr>
          <a:xfrm>
            <a:off x="4541116" y="891627"/>
            <a:ext cx="2184400" cy="466725"/>
          </a:xfrm>
          <a:prstGeom prst="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IN" b="1" dirty="0">
                <a:solidFill>
                  <a:schemeClr val="tx1"/>
                </a:solidFill>
                <a:latin typeface="Times New Roman" pitchFamily="18" charset="0"/>
                <a:cs typeface="Times New Roman" pitchFamily="18" charset="0"/>
              </a:rPr>
              <a:t>Mar-23</a:t>
            </a:r>
          </a:p>
        </p:txBody>
      </p:sp>
      <p:sp>
        <p:nvSpPr>
          <p:cNvPr id="5" name="Rectangle 4">
            <a:extLst>
              <a:ext uri="{FF2B5EF4-FFF2-40B4-BE49-F238E27FC236}">
                <a16:creationId xmlns:a16="http://schemas.microsoft.com/office/drawing/2014/main" id="{F5592381-D161-7927-5E3C-6718D3E3B320}"/>
              </a:ext>
            </a:extLst>
          </p:cNvPr>
          <p:cNvSpPr/>
          <p:nvPr/>
        </p:nvSpPr>
        <p:spPr>
          <a:xfrm>
            <a:off x="6709715" y="894308"/>
            <a:ext cx="2184400" cy="466725"/>
          </a:xfrm>
          <a:prstGeom prst="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IN" b="1" dirty="0">
                <a:solidFill>
                  <a:schemeClr val="tx1"/>
                </a:solidFill>
                <a:latin typeface="Times New Roman" pitchFamily="18" charset="0"/>
                <a:cs typeface="Times New Roman" pitchFamily="18" charset="0"/>
              </a:rPr>
              <a:t>Apr-23</a:t>
            </a:r>
          </a:p>
        </p:txBody>
      </p:sp>
      <p:sp>
        <p:nvSpPr>
          <p:cNvPr id="6" name="Rectangle 5">
            <a:extLst>
              <a:ext uri="{FF2B5EF4-FFF2-40B4-BE49-F238E27FC236}">
                <a16:creationId xmlns:a16="http://schemas.microsoft.com/office/drawing/2014/main" id="{BB3F3E9E-66ED-55BA-F1C4-0437FF6846A4}"/>
              </a:ext>
            </a:extLst>
          </p:cNvPr>
          <p:cNvSpPr/>
          <p:nvPr/>
        </p:nvSpPr>
        <p:spPr>
          <a:xfrm>
            <a:off x="8909916" y="894002"/>
            <a:ext cx="2184400" cy="466725"/>
          </a:xfrm>
          <a:prstGeom prst="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IN" b="1" dirty="0">
                <a:solidFill>
                  <a:schemeClr val="tx1"/>
                </a:solidFill>
                <a:latin typeface="Times New Roman" pitchFamily="18" charset="0"/>
                <a:cs typeface="Times New Roman" pitchFamily="18" charset="0"/>
              </a:rPr>
              <a:t>May-23</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8" name="Title 1"/>
          <p:cNvSpPr>
            <a:spLocks noGrp="1"/>
          </p:cNvSpPr>
          <p:nvPr>
            <p:ph type="title"/>
          </p:nvPr>
        </p:nvSpPr>
        <p:spPr>
          <a:xfrm>
            <a:off x="764343" y="2801550"/>
            <a:ext cx="10515600" cy="1289307"/>
          </a:xfrm>
        </p:spPr>
        <p:txBody>
          <a:bodyPr>
            <a:normAutofit fontScale="90000"/>
          </a:bodyPr>
          <a:lstStyle/>
          <a:p>
            <a:pPr algn="ctr"/>
            <a:r>
              <a:rPr lang="en-US" sz="7800" dirty="0">
                <a:latin typeface="Algerian" panose="04020705040A02060702" pitchFamily="82" charset="0"/>
              </a:rPr>
              <a:t>THANK YOU</a:t>
            </a:r>
            <a:br>
              <a:rPr lang="en-US" sz="6000" dirty="0">
                <a:latin typeface="Algerian" panose="04020705040A02060702" pitchFamily="82" charset="0"/>
              </a:rPr>
            </a:br>
            <a:endParaRPr lang="en-IN" sz="6000" dirty="0"/>
          </a:p>
        </p:txBody>
      </p:sp>
      <p:sp>
        <p:nvSpPr>
          <p:cNvPr id="1048659" name="Date Placeholder 3"/>
          <p:cNvSpPr>
            <a:spLocks noGrp="1"/>
          </p:cNvSpPr>
          <p:nvPr>
            <p:ph type="dt" sz="half" idx="10"/>
          </p:nvPr>
        </p:nvSpPr>
        <p:spPr>
          <a:xfrm>
            <a:off x="303628" y="6385756"/>
            <a:ext cx="1328224" cy="365125"/>
          </a:xfrm>
        </p:spPr>
        <p:txBody>
          <a:bodyPr/>
          <a:lstStyle/>
          <a:p>
            <a:fld id="{8FE16CDF-AFC5-48BD-80C6-F3A75BA44BB5}" type="datetime1">
              <a:rPr lang="en-IN" sz="1600" smtClean="0"/>
              <a:t>14-05-2023</a:t>
            </a:fld>
            <a:endParaRPr lang="en-IN" sz="1600" dirty="0"/>
          </a:p>
        </p:txBody>
      </p:sp>
      <p:sp>
        <p:nvSpPr>
          <p:cNvPr id="1048660" name="Footer Placeholder 4"/>
          <p:cNvSpPr>
            <a:spLocks noGrp="1"/>
          </p:cNvSpPr>
          <p:nvPr>
            <p:ph type="ftr" sz="quarter" idx="11"/>
          </p:nvPr>
        </p:nvSpPr>
        <p:spPr>
          <a:xfrm>
            <a:off x="2712720" y="6385755"/>
            <a:ext cx="6766560" cy="365125"/>
          </a:xfrm>
        </p:spPr>
        <p:txBody>
          <a:bodyPr/>
          <a:lstStyle/>
          <a:p>
            <a:r>
              <a:rPr lang="en-US" sz="1600" dirty="0"/>
              <a:t>PROJECT PHASE -II  SECOND REVIEW                                                                                       Department of CSE, </a:t>
            </a:r>
            <a:r>
              <a:rPr lang="en-US" sz="1600" dirty="0" err="1"/>
              <a:t>KGiSL</a:t>
            </a:r>
            <a:r>
              <a:rPr lang="en-US" sz="1600" dirty="0"/>
              <a:t> Institute of Technology, Coimbatore </a:t>
            </a:r>
            <a:endParaRPr lang="en-IN" dirty="0"/>
          </a:p>
        </p:txBody>
      </p:sp>
      <p:sp>
        <p:nvSpPr>
          <p:cNvPr id="1048661" name="Slide Number Placeholder 5"/>
          <p:cNvSpPr>
            <a:spLocks noGrp="1"/>
          </p:cNvSpPr>
          <p:nvPr>
            <p:ph type="sldNum" sz="quarter" idx="12"/>
          </p:nvPr>
        </p:nvSpPr>
        <p:spPr>
          <a:xfrm>
            <a:off x="11465168" y="6380969"/>
            <a:ext cx="556847" cy="365125"/>
          </a:xfrm>
        </p:spPr>
        <p:txBody>
          <a:bodyPr/>
          <a:lstStyle/>
          <a:p>
            <a:fld id="{370E2DBF-622E-4774-BABA-0B90A0613018}" type="slidenum">
              <a:rPr lang="en-IN" smtClean="0"/>
              <a:t>14</a:t>
            </a:fld>
            <a:endParaRPr lang="en-IN"/>
          </a:p>
        </p:txBody>
      </p:sp>
      <p:pic>
        <p:nvPicPr>
          <p:cNvPr id="2097172" name="Picture 2"/>
          <p:cNvPicPr>
            <a:picLocks noChangeAspect="1" noChangeArrowheads="1"/>
          </p:cNvPicPr>
          <p:nvPr/>
        </p:nvPicPr>
        <p:blipFill>
          <a:blip r:embed="rId2" cstate="print"/>
          <a:srcRect/>
          <a:stretch>
            <a:fillRect/>
          </a:stretch>
        </p:blipFill>
        <p:spPr bwMode="auto">
          <a:xfrm>
            <a:off x="11049000" y="0"/>
            <a:ext cx="1143000" cy="120396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2" name="Title 1"/>
          <p:cNvSpPr>
            <a:spLocks noGrp="1"/>
          </p:cNvSpPr>
          <p:nvPr>
            <p:ph type="title"/>
          </p:nvPr>
        </p:nvSpPr>
        <p:spPr>
          <a:xfrm>
            <a:off x="134816" y="111906"/>
            <a:ext cx="10515600" cy="844697"/>
          </a:xfrm>
        </p:spPr>
        <p:txBody>
          <a:bodyPr>
            <a:normAutofit/>
          </a:bodyPr>
          <a:lstStyle/>
          <a:p>
            <a:r>
              <a:rPr lang="en-US" sz="4800" dirty="0">
                <a:latin typeface="Algerian" panose="04020705040A02060702" pitchFamily="82" charset="0"/>
              </a:rPr>
              <a:t>agenda </a:t>
            </a:r>
            <a:endParaRPr lang="en-IN" sz="4800" dirty="0"/>
          </a:p>
        </p:txBody>
      </p:sp>
      <p:sp>
        <p:nvSpPr>
          <p:cNvPr id="1048593" name="Content Placeholder 2"/>
          <p:cNvSpPr>
            <a:spLocks noGrp="1"/>
          </p:cNvSpPr>
          <p:nvPr>
            <p:ph idx="1"/>
          </p:nvPr>
        </p:nvSpPr>
        <p:spPr>
          <a:xfrm>
            <a:off x="303628" y="956603"/>
            <a:ext cx="10515600" cy="5247249"/>
          </a:xfrm>
        </p:spPr>
        <p:txBody>
          <a:bodyPr>
            <a:normAutofit/>
          </a:bodyPr>
          <a:lstStyle/>
          <a:p>
            <a:pPr marL="534988" indent="-4508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Abstract</a:t>
            </a:r>
            <a:endParaRPr lang="en-IN" dirty="0">
              <a:latin typeface="Times New Roman" panose="02020603050405020304" pitchFamily="18" charset="0"/>
              <a:cs typeface="Times New Roman" panose="02020603050405020304" pitchFamily="18" charset="0"/>
            </a:endParaRPr>
          </a:p>
          <a:p>
            <a:pPr marL="534988" indent="-4508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Existing System </a:t>
            </a:r>
          </a:p>
          <a:p>
            <a:pPr marL="534988" indent="-4508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Proposed System</a:t>
            </a:r>
          </a:p>
          <a:p>
            <a:pPr marL="534988" indent="-4508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Expected Outcome</a:t>
            </a:r>
          </a:p>
          <a:p>
            <a:pPr marL="534988" indent="-4508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References</a:t>
            </a:r>
          </a:p>
          <a:p>
            <a:pPr marL="534988" indent="-4508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Timeline </a:t>
            </a:r>
          </a:p>
          <a:p>
            <a:pPr marL="0" indent="0">
              <a:buNone/>
            </a:pPr>
            <a:endParaRPr lang="en-IN" dirty="0"/>
          </a:p>
        </p:txBody>
      </p:sp>
      <p:sp>
        <p:nvSpPr>
          <p:cNvPr id="1048594" name="Date Placeholder 3"/>
          <p:cNvSpPr>
            <a:spLocks noGrp="1"/>
          </p:cNvSpPr>
          <p:nvPr>
            <p:ph type="dt" sz="half" idx="10"/>
          </p:nvPr>
        </p:nvSpPr>
        <p:spPr>
          <a:xfrm>
            <a:off x="303628" y="6385756"/>
            <a:ext cx="1328224" cy="365125"/>
          </a:xfrm>
        </p:spPr>
        <p:txBody>
          <a:bodyPr/>
          <a:lstStyle/>
          <a:p>
            <a:fld id="{4BCCE143-9681-4919-B8A5-0D977F0AD9D1}" type="datetime1">
              <a:rPr lang="en-IN" sz="1600" smtClean="0"/>
              <a:t>14-05-2023</a:t>
            </a:fld>
            <a:endParaRPr lang="en-IN" sz="1600" dirty="0"/>
          </a:p>
        </p:txBody>
      </p:sp>
      <p:sp>
        <p:nvSpPr>
          <p:cNvPr id="1048595" name="Footer Placeholder 4"/>
          <p:cNvSpPr>
            <a:spLocks noGrp="1"/>
          </p:cNvSpPr>
          <p:nvPr>
            <p:ph type="ftr" sz="quarter" idx="11"/>
          </p:nvPr>
        </p:nvSpPr>
        <p:spPr>
          <a:xfrm>
            <a:off x="2712720" y="6385755"/>
            <a:ext cx="6766560" cy="365125"/>
          </a:xfrm>
        </p:spPr>
        <p:txBody>
          <a:bodyPr/>
          <a:lstStyle/>
          <a:p>
            <a:r>
              <a:rPr lang="en-US" sz="1600" dirty="0"/>
              <a:t>PROJECT PHASE -II  SECOND REVIEW                                                                                       Department of CSE, </a:t>
            </a:r>
            <a:r>
              <a:rPr lang="en-US" sz="1600" dirty="0" err="1"/>
              <a:t>KGiSL</a:t>
            </a:r>
            <a:r>
              <a:rPr lang="en-US" sz="1600" dirty="0"/>
              <a:t> Institute of Technology, Coimbatore </a:t>
            </a:r>
            <a:endParaRPr lang="en-IN" dirty="0"/>
          </a:p>
        </p:txBody>
      </p:sp>
      <p:sp>
        <p:nvSpPr>
          <p:cNvPr id="1048596" name="Slide Number Placeholder 5"/>
          <p:cNvSpPr>
            <a:spLocks noGrp="1"/>
          </p:cNvSpPr>
          <p:nvPr>
            <p:ph type="sldNum" sz="quarter" idx="12"/>
          </p:nvPr>
        </p:nvSpPr>
        <p:spPr>
          <a:xfrm>
            <a:off x="11465168" y="6380969"/>
            <a:ext cx="556847" cy="365125"/>
          </a:xfrm>
        </p:spPr>
        <p:txBody>
          <a:bodyPr/>
          <a:lstStyle/>
          <a:p>
            <a:fld id="{370E2DBF-622E-4774-BABA-0B90A0613018}" type="slidenum">
              <a:rPr lang="en-IN" smtClean="0"/>
              <a:t>2</a:t>
            </a:fld>
            <a:endParaRPr lang="en-IN"/>
          </a:p>
        </p:txBody>
      </p:sp>
      <p:pic>
        <p:nvPicPr>
          <p:cNvPr id="2097155" name="Picture 2"/>
          <p:cNvPicPr>
            <a:picLocks noChangeAspect="1" noChangeArrowheads="1"/>
          </p:cNvPicPr>
          <p:nvPr/>
        </p:nvPicPr>
        <p:blipFill>
          <a:blip r:embed="rId2" cstate="print"/>
          <a:srcRect/>
          <a:stretch>
            <a:fillRect/>
          </a:stretch>
        </p:blipFill>
        <p:spPr bwMode="auto">
          <a:xfrm>
            <a:off x="11049000" y="0"/>
            <a:ext cx="1143000" cy="120396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Title 1"/>
          <p:cNvSpPr>
            <a:spLocks noGrp="1"/>
          </p:cNvSpPr>
          <p:nvPr>
            <p:ph type="title"/>
          </p:nvPr>
        </p:nvSpPr>
        <p:spPr>
          <a:xfrm>
            <a:off x="134816" y="111906"/>
            <a:ext cx="10515600" cy="844697"/>
          </a:xfrm>
        </p:spPr>
        <p:txBody>
          <a:bodyPr>
            <a:noAutofit/>
          </a:bodyPr>
          <a:lstStyle/>
          <a:p>
            <a:r>
              <a:rPr lang="en-US" sz="4000" dirty="0">
                <a:latin typeface="Algerian" panose="04020705040A02060702" pitchFamily="82" charset="0"/>
              </a:rPr>
              <a:t>  ABSTRACT</a:t>
            </a:r>
            <a:endParaRPr lang="en-IN" sz="5400" dirty="0"/>
          </a:p>
        </p:txBody>
      </p:sp>
      <p:sp>
        <p:nvSpPr>
          <p:cNvPr id="1048598" name="Content Placeholder 2"/>
          <p:cNvSpPr>
            <a:spLocks noGrp="1"/>
          </p:cNvSpPr>
          <p:nvPr>
            <p:ph idx="1"/>
          </p:nvPr>
        </p:nvSpPr>
        <p:spPr>
          <a:xfrm>
            <a:off x="241540" y="749299"/>
            <a:ext cx="10577688" cy="5454553"/>
          </a:xfrm>
        </p:spPr>
        <p:txBody>
          <a:bodyPr>
            <a:normAutofit/>
          </a:bodyPr>
          <a:lstStyle/>
          <a:p>
            <a:pPr marL="84138" indent="0" algn="just">
              <a:buNone/>
            </a:pPr>
            <a:r>
              <a:rPr lang="en-US" sz="2600" dirty="0">
                <a:latin typeface="Times New Roman" panose="02020603050405020304" pitchFamily="18" charset="0"/>
                <a:cs typeface="Times New Roman" panose="02020603050405020304" pitchFamily="18" charset="0"/>
              </a:rPr>
              <a:t>	 The women safety app is designed to improve personal security by providing a range of features, including GPS tracking, hidden camera detection, emergency SOS, panic button, and other extra features. The app aims to empower women and provide them with an added layer of protection, allowing them to feel safe and secure. With its user-friendly interface and multiple features, the app can help women in distress situations, making them feel more confident and secure.</a:t>
            </a:r>
          </a:p>
          <a:p>
            <a:pPr marL="0" indent="0">
              <a:buNone/>
            </a:pPr>
            <a:endParaRPr lang="en-IN" dirty="0"/>
          </a:p>
        </p:txBody>
      </p:sp>
      <p:sp>
        <p:nvSpPr>
          <p:cNvPr id="1048599" name="Date Placeholder 3"/>
          <p:cNvSpPr>
            <a:spLocks noGrp="1"/>
          </p:cNvSpPr>
          <p:nvPr>
            <p:ph type="dt" sz="half" idx="10"/>
          </p:nvPr>
        </p:nvSpPr>
        <p:spPr>
          <a:xfrm>
            <a:off x="303628" y="6385756"/>
            <a:ext cx="1328224" cy="365125"/>
          </a:xfrm>
        </p:spPr>
        <p:txBody>
          <a:bodyPr/>
          <a:lstStyle/>
          <a:p>
            <a:fld id="{4C64C8CB-BAE3-4A5E-AB1F-57AAD7DD4F8E}" type="datetime1">
              <a:rPr lang="en-IN" sz="1600" smtClean="0"/>
              <a:t>14-05-2023</a:t>
            </a:fld>
            <a:endParaRPr lang="en-IN" sz="1600" dirty="0"/>
          </a:p>
        </p:txBody>
      </p:sp>
      <p:sp>
        <p:nvSpPr>
          <p:cNvPr id="1048600" name="Footer Placeholder 4"/>
          <p:cNvSpPr>
            <a:spLocks noGrp="1"/>
          </p:cNvSpPr>
          <p:nvPr>
            <p:ph type="ftr" sz="quarter" idx="11"/>
          </p:nvPr>
        </p:nvSpPr>
        <p:spPr>
          <a:xfrm>
            <a:off x="2712720" y="6385755"/>
            <a:ext cx="6766560" cy="365125"/>
          </a:xfrm>
        </p:spPr>
        <p:txBody>
          <a:bodyPr/>
          <a:lstStyle/>
          <a:p>
            <a:r>
              <a:rPr lang="en-US" sz="1600" dirty="0"/>
              <a:t>PROJECT PHASE -II  SECOND REVIEW                                                                                       Department of CSE, </a:t>
            </a:r>
            <a:r>
              <a:rPr lang="en-US" sz="1600" dirty="0" err="1"/>
              <a:t>KGiSL</a:t>
            </a:r>
            <a:r>
              <a:rPr lang="en-US" sz="1600" dirty="0"/>
              <a:t> Institute of Technology, Coimbatore </a:t>
            </a:r>
            <a:endParaRPr lang="en-IN" dirty="0"/>
          </a:p>
        </p:txBody>
      </p:sp>
      <p:sp>
        <p:nvSpPr>
          <p:cNvPr id="1048601" name="Slide Number Placeholder 5"/>
          <p:cNvSpPr>
            <a:spLocks noGrp="1"/>
          </p:cNvSpPr>
          <p:nvPr>
            <p:ph type="sldNum" sz="quarter" idx="12"/>
          </p:nvPr>
        </p:nvSpPr>
        <p:spPr>
          <a:xfrm>
            <a:off x="11465168" y="6380969"/>
            <a:ext cx="556847" cy="365125"/>
          </a:xfrm>
        </p:spPr>
        <p:txBody>
          <a:bodyPr/>
          <a:lstStyle/>
          <a:p>
            <a:fld id="{370E2DBF-622E-4774-BABA-0B90A0613018}" type="slidenum">
              <a:rPr lang="en-IN" smtClean="0"/>
              <a:t>3</a:t>
            </a:fld>
            <a:endParaRPr lang="en-IN"/>
          </a:p>
        </p:txBody>
      </p:sp>
      <p:pic>
        <p:nvPicPr>
          <p:cNvPr id="2097156" name="Picture 2"/>
          <p:cNvPicPr>
            <a:picLocks noChangeAspect="1" noChangeArrowheads="1"/>
          </p:cNvPicPr>
          <p:nvPr/>
        </p:nvPicPr>
        <p:blipFill>
          <a:blip r:embed="rId2" cstate="print"/>
          <a:srcRect/>
          <a:stretch>
            <a:fillRect/>
          </a:stretch>
        </p:blipFill>
        <p:spPr bwMode="auto">
          <a:xfrm>
            <a:off x="11049000" y="0"/>
            <a:ext cx="1143000" cy="120396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Title 1"/>
          <p:cNvSpPr>
            <a:spLocks noGrp="1"/>
          </p:cNvSpPr>
          <p:nvPr>
            <p:ph type="title"/>
          </p:nvPr>
        </p:nvSpPr>
        <p:spPr>
          <a:xfrm>
            <a:off x="134816" y="111906"/>
            <a:ext cx="10515600" cy="844697"/>
          </a:xfrm>
        </p:spPr>
        <p:txBody>
          <a:bodyPr>
            <a:noAutofit/>
          </a:bodyPr>
          <a:lstStyle/>
          <a:p>
            <a:r>
              <a:rPr lang="en-US" sz="4000" dirty="0">
                <a:latin typeface="Algerian" panose="04020705040A02060702" pitchFamily="82" charset="0"/>
              </a:rPr>
              <a:t>  EXISTING SYSTEM  </a:t>
            </a:r>
            <a:endParaRPr lang="en-IN" sz="5400" dirty="0"/>
          </a:p>
        </p:txBody>
      </p:sp>
      <p:sp>
        <p:nvSpPr>
          <p:cNvPr id="1048603" name="Content Placeholder 2"/>
          <p:cNvSpPr>
            <a:spLocks noGrp="1"/>
          </p:cNvSpPr>
          <p:nvPr>
            <p:ph idx="1"/>
          </p:nvPr>
        </p:nvSpPr>
        <p:spPr>
          <a:xfrm>
            <a:off x="241540" y="749299"/>
            <a:ext cx="10577688" cy="5454553"/>
          </a:xfrm>
        </p:spPr>
        <p:txBody>
          <a:bodyPr>
            <a:normAutofit/>
          </a:bodyPr>
          <a:lstStyle/>
          <a:p>
            <a:pPr marL="534988" indent="-450850" algn="just">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Currently women safety app is enabled with emergency SOS and tracking nearby police stations involves the use of mobile applications that enable users to alert authorities in case of an emergency situation.</a:t>
            </a:r>
            <a:endParaRPr lang="zh-CN" altLang="en-US" sz="2400" dirty="0"/>
          </a:p>
          <a:p>
            <a:pPr marL="534988" indent="-450850" algn="just">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This app has limitations. For instance, the app may not be able to accurately track the user's location in areas with poor network connectivity or GPS signals </a:t>
            </a:r>
          </a:p>
          <a:p>
            <a:pPr marL="84138" indent="0" algn="just">
              <a:buNone/>
            </a:pPr>
            <a:r>
              <a:rPr lang="en-US" sz="4000" dirty="0">
                <a:latin typeface="Algerian" panose="04020705040A02060702" pitchFamily="82" charset="0"/>
              </a:rPr>
              <a:t>DRAWBACKS </a:t>
            </a:r>
          </a:p>
          <a:p>
            <a:pPr marL="534988" indent="-450850" algn="just">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Women news is not available in previous model of women safety app.</a:t>
            </a:r>
          </a:p>
          <a:p>
            <a:pPr marL="534988" indent="-450850" algn="just">
              <a:buFont typeface="Wingdings" panose="05000000000000000000" pitchFamily="2" charset="2"/>
              <a:buChar char="Ø"/>
            </a:pPr>
            <a:r>
              <a:rPr lang="en-US" sz="2400" dirty="0">
                <a:latin typeface="Times New Roman" pitchFamily="18" charset="0"/>
                <a:cs typeface="Times New Roman" pitchFamily="18" charset="0"/>
              </a:rPr>
              <a:t>The usage of the app can only be accessed within the app. </a:t>
            </a:r>
          </a:p>
          <a:p>
            <a:pPr marL="534988" indent="-450850" algn="just">
              <a:buFont typeface="Wingdings" panose="05000000000000000000" pitchFamily="2" charset="2"/>
              <a:buChar char="Ø"/>
            </a:pPr>
            <a:r>
              <a:rPr lang="en-US" sz="2400" dirty="0">
                <a:latin typeface="Times New Roman" pitchFamily="18" charset="0"/>
                <a:cs typeface="Times New Roman" pitchFamily="18" charset="0"/>
              </a:rPr>
              <a:t>There is no feature for detecting hidden camera.</a:t>
            </a:r>
          </a:p>
          <a:p>
            <a:pPr marL="534988" indent="-450850" algn="just">
              <a:buFont typeface="Wingdings" panose="05000000000000000000" pitchFamily="2" charset="2"/>
              <a:buChar char="Ø"/>
            </a:pPr>
            <a:endParaRPr lang="en-US" dirty="0">
              <a:latin typeface="Times New Roman" pitchFamily="18" charset="0"/>
              <a:cs typeface="Times New Roman" pitchFamily="18" charset="0"/>
            </a:endParaRPr>
          </a:p>
          <a:p>
            <a:pPr marL="534988" indent="-450850" algn="just">
              <a:buFont typeface="Wingdings" panose="05000000000000000000" pitchFamily="2" charset="2"/>
              <a:buChar char="Ø"/>
            </a:pPr>
            <a:endParaRPr lang="en-US" dirty="0">
              <a:latin typeface="Century Schoolbook" panose="02040604050505020304" pitchFamily="18" charset="0"/>
            </a:endParaRPr>
          </a:p>
          <a:p>
            <a:pPr marL="534988" indent="-450850" algn="just">
              <a:buFont typeface="Wingdings" panose="05000000000000000000" pitchFamily="2" charset="2"/>
              <a:buChar char="Ø"/>
            </a:pPr>
            <a:endParaRPr lang="en-US" dirty="0">
              <a:latin typeface="Century Schoolbook" panose="02040604050505020304" pitchFamily="18" charset="0"/>
            </a:endParaRPr>
          </a:p>
          <a:p>
            <a:pPr marL="0" indent="0">
              <a:buNone/>
            </a:pPr>
            <a:endParaRPr lang="en-IN" dirty="0"/>
          </a:p>
        </p:txBody>
      </p:sp>
      <p:sp>
        <p:nvSpPr>
          <p:cNvPr id="1048604" name="Date Placeholder 3"/>
          <p:cNvSpPr>
            <a:spLocks noGrp="1"/>
          </p:cNvSpPr>
          <p:nvPr>
            <p:ph type="dt" sz="half" idx="10"/>
          </p:nvPr>
        </p:nvSpPr>
        <p:spPr>
          <a:xfrm>
            <a:off x="303628" y="6385756"/>
            <a:ext cx="1328224" cy="365125"/>
          </a:xfrm>
        </p:spPr>
        <p:txBody>
          <a:bodyPr/>
          <a:lstStyle/>
          <a:p>
            <a:fld id="{4C64C8CB-BAE3-4A5E-AB1F-57AAD7DD4F8E}" type="datetime1">
              <a:rPr lang="en-IN" sz="1600" smtClean="0"/>
              <a:t>14-05-2023</a:t>
            </a:fld>
            <a:endParaRPr lang="en-IN" sz="1600" dirty="0"/>
          </a:p>
        </p:txBody>
      </p:sp>
      <p:sp>
        <p:nvSpPr>
          <p:cNvPr id="1048605" name="Footer Placeholder 4"/>
          <p:cNvSpPr>
            <a:spLocks noGrp="1"/>
          </p:cNvSpPr>
          <p:nvPr>
            <p:ph type="ftr" sz="quarter" idx="11"/>
          </p:nvPr>
        </p:nvSpPr>
        <p:spPr>
          <a:xfrm>
            <a:off x="2712720" y="6385755"/>
            <a:ext cx="6766560" cy="365125"/>
          </a:xfrm>
        </p:spPr>
        <p:txBody>
          <a:bodyPr/>
          <a:lstStyle/>
          <a:p>
            <a:r>
              <a:rPr lang="en-US" sz="1600" dirty="0"/>
              <a:t>PROJECT PHASE -II  SECOND REVIEW                                                                                       Department of CSE, </a:t>
            </a:r>
            <a:r>
              <a:rPr lang="en-US" sz="1600" dirty="0" err="1"/>
              <a:t>KGiSL</a:t>
            </a:r>
            <a:r>
              <a:rPr lang="en-US" sz="1600" dirty="0"/>
              <a:t> Institute of Technology, Coimbatore </a:t>
            </a:r>
            <a:endParaRPr lang="en-IN" dirty="0"/>
          </a:p>
        </p:txBody>
      </p:sp>
      <p:sp>
        <p:nvSpPr>
          <p:cNvPr id="1048606" name="Slide Number Placeholder 5"/>
          <p:cNvSpPr>
            <a:spLocks noGrp="1"/>
          </p:cNvSpPr>
          <p:nvPr>
            <p:ph type="sldNum" sz="quarter" idx="12"/>
          </p:nvPr>
        </p:nvSpPr>
        <p:spPr>
          <a:xfrm>
            <a:off x="11465168" y="6380969"/>
            <a:ext cx="556847" cy="365125"/>
          </a:xfrm>
        </p:spPr>
        <p:txBody>
          <a:bodyPr/>
          <a:lstStyle/>
          <a:p>
            <a:fld id="{370E2DBF-622E-4774-BABA-0B90A0613018}" type="slidenum">
              <a:rPr lang="en-IN" smtClean="0"/>
              <a:t>4</a:t>
            </a:fld>
            <a:endParaRPr lang="en-IN"/>
          </a:p>
        </p:txBody>
      </p:sp>
      <p:pic>
        <p:nvPicPr>
          <p:cNvPr id="2097157" name="Picture 2"/>
          <p:cNvPicPr>
            <a:picLocks noChangeAspect="1" noChangeArrowheads="1"/>
          </p:cNvPicPr>
          <p:nvPr/>
        </p:nvPicPr>
        <p:blipFill>
          <a:blip r:embed="rId2" cstate="print"/>
          <a:srcRect/>
          <a:stretch>
            <a:fillRect/>
          </a:stretch>
        </p:blipFill>
        <p:spPr bwMode="auto">
          <a:xfrm>
            <a:off x="11049000" y="0"/>
            <a:ext cx="1143000" cy="120396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7" name="Title 1"/>
          <p:cNvSpPr>
            <a:spLocks noGrp="1"/>
          </p:cNvSpPr>
          <p:nvPr>
            <p:ph type="title"/>
          </p:nvPr>
        </p:nvSpPr>
        <p:spPr>
          <a:xfrm>
            <a:off x="134816" y="111906"/>
            <a:ext cx="10515600" cy="844697"/>
          </a:xfrm>
        </p:spPr>
        <p:txBody>
          <a:bodyPr>
            <a:noAutofit/>
          </a:bodyPr>
          <a:lstStyle/>
          <a:p>
            <a:r>
              <a:rPr lang="en-US" sz="4000" dirty="0">
                <a:latin typeface="Algerian" panose="04020705040A02060702" pitchFamily="82" charset="0"/>
              </a:rPr>
              <a:t> Literature survey</a:t>
            </a:r>
            <a:endParaRPr lang="en-IN" sz="5400" dirty="0"/>
          </a:p>
        </p:txBody>
      </p:sp>
      <p:sp>
        <p:nvSpPr>
          <p:cNvPr id="1048608" name="Content Placeholder 2"/>
          <p:cNvSpPr>
            <a:spLocks noGrp="1"/>
          </p:cNvSpPr>
          <p:nvPr>
            <p:ph idx="1"/>
          </p:nvPr>
        </p:nvSpPr>
        <p:spPr>
          <a:xfrm>
            <a:off x="301326" y="1203959"/>
            <a:ext cx="10577688" cy="5454553"/>
          </a:xfrm>
        </p:spPr>
        <p:txBody>
          <a:bodyPr>
            <a:normAutofit/>
          </a:bodyPr>
          <a:lstStyle/>
          <a:p>
            <a:pPr marL="84138" indent="0" algn="just">
              <a:buNone/>
            </a:pPr>
            <a:endParaRPr lang="en-US" dirty="0">
              <a:latin typeface="Century Schoolbook" panose="02040604050505020304" pitchFamily="18" charset="0"/>
            </a:endParaRPr>
          </a:p>
          <a:p>
            <a:pPr marL="534988" indent="-450850" algn="just">
              <a:buFont typeface="Wingdings" panose="05000000000000000000" pitchFamily="2" charset="2"/>
              <a:buChar char="Ø"/>
            </a:pPr>
            <a:endParaRPr lang="en-US" dirty="0">
              <a:latin typeface="Century Schoolbook" panose="02040604050505020304" pitchFamily="18" charset="0"/>
            </a:endParaRPr>
          </a:p>
          <a:p>
            <a:pPr marL="0" indent="0">
              <a:buNone/>
            </a:pPr>
            <a:endParaRPr lang="en-IN" dirty="0"/>
          </a:p>
        </p:txBody>
      </p:sp>
      <p:sp>
        <p:nvSpPr>
          <p:cNvPr id="1048609" name="Date Placeholder 3"/>
          <p:cNvSpPr>
            <a:spLocks noGrp="1"/>
          </p:cNvSpPr>
          <p:nvPr>
            <p:ph type="dt" sz="half" idx="10"/>
          </p:nvPr>
        </p:nvSpPr>
        <p:spPr>
          <a:xfrm>
            <a:off x="303628" y="6385756"/>
            <a:ext cx="1328224" cy="365125"/>
          </a:xfrm>
        </p:spPr>
        <p:txBody>
          <a:bodyPr/>
          <a:lstStyle/>
          <a:p>
            <a:fld id="{4C64C8CB-BAE3-4A5E-AB1F-57AAD7DD4F8E}" type="datetime1">
              <a:rPr lang="en-IN" sz="1600" smtClean="0"/>
              <a:t>14-05-2023</a:t>
            </a:fld>
            <a:endParaRPr lang="en-IN" sz="1600" dirty="0"/>
          </a:p>
        </p:txBody>
      </p:sp>
      <p:sp>
        <p:nvSpPr>
          <p:cNvPr id="1048610" name="Footer Placeholder 4"/>
          <p:cNvSpPr>
            <a:spLocks noGrp="1"/>
          </p:cNvSpPr>
          <p:nvPr>
            <p:ph type="ftr" sz="quarter" idx="11"/>
          </p:nvPr>
        </p:nvSpPr>
        <p:spPr>
          <a:xfrm>
            <a:off x="2712720" y="6385755"/>
            <a:ext cx="6766560" cy="365125"/>
          </a:xfrm>
        </p:spPr>
        <p:txBody>
          <a:bodyPr/>
          <a:lstStyle/>
          <a:p>
            <a:r>
              <a:rPr lang="en-US" sz="1600" dirty="0"/>
              <a:t>PROJECT PHASE -II  SECOND REVIEW                                                                                       Department of CSE, </a:t>
            </a:r>
            <a:r>
              <a:rPr lang="en-US" sz="1600" dirty="0" err="1"/>
              <a:t>KGiSL</a:t>
            </a:r>
            <a:r>
              <a:rPr lang="en-US" sz="1600" dirty="0"/>
              <a:t> Institute of Technology, Coimbatore </a:t>
            </a:r>
            <a:endParaRPr lang="en-IN" dirty="0"/>
          </a:p>
        </p:txBody>
      </p:sp>
      <p:sp>
        <p:nvSpPr>
          <p:cNvPr id="1048611" name="Slide Number Placeholder 5"/>
          <p:cNvSpPr>
            <a:spLocks noGrp="1"/>
          </p:cNvSpPr>
          <p:nvPr>
            <p:ph type="sldNum" sz="quarter" idx="12"/>
          </p:nvPr>
        </p:nvSpPr>
        <p:spPr>
          <a:xfrm>
            <a:off x="11465168" y="6380969"/>
            <a:ext cx="556847" cy="365125"/>
          </a:xfrm>
        </p:spPr>
        <p:txBody>
          <a:bodyPr/>
          <a:lstStyle/>
          <a:p>
            <a:fld id="{370E2DBF-622E-4774-BABA-0B90A0613018}" type="slidenum">
              <a:rPr lang="en-IN" smtClean="0"/>
              <a:t>5</a:t>
            </a:fld>
            <a:endParaRPr lang="en-IN"/>
          </a:p>
        </p:txBody>
      </p:sp>
      <p:pic>
        <p:nvPicPr>
          <p:cNvPr id="2097158" name="Picture 2"/>
          <p:cNvPicPr>
            <a:picLocks noChangeAspect="1" noChangeArrowheads="1"/>
          </p:cNvPicPr>
          <p:nvPr/>
        </p:nvPicPr>
        <p:blipFill>
          <a:blip r:embed="rId2" cstate="print"/>
          <a:srcRect/>
          <a:stretch>
            <a:fillRect/>
          </a:stretch>
        </p:blipFill>
        <p:spPr bwMode="auto">
          <a:xfrm>
            <a:off x="11049000" y="0"/>
            <a:ext cx="1143000" cy="1203960"/>
          </a:xfrm>
          <a:prstGeom prst="rect">
            <a:avLst/>
          </a:prstGeom>
          <a:noFill/>
          <a:ln>
            <a:noFill/>
          </a:ln>
        </p:spPr>
      </p:pic>
      <p:graphicFrame>
        <p:nvGraphicFramePr>
          <p:cNvPr id="4194304" name="Content Placeholder 6"/>
          <p:cNvGraphicFramePr>
            <a:graphicFrameLocks/>
          </p:cNvGraphicFramePr>
          <p:nvPr/>
        </p:nvGraphicFramePr>
        <p:xfrm>
          <a:off x="838198" y="1460596"/>
          <a:ext cx="10210801" cy="4486110"/>
        </p:xfrm>
        <a:graphic>
          <a:graphicData uri="http://schemas.openxmlformats.org/drawingml/2006/table">
            <a:tbl>
              <a:tblPr firstRow="1" bandRow="1">
                <a:tableStyleId>{5C22544A-7EE6-4342-B048-85BDC9FD1C3A}</a:tableStyleId>
              </a:tblPr>
              <a:tblGrid>
                <a:gridCol w="1517305">
                  <a:extLst>
                    <a:ext uri="{9D8B030D-6E8A-4147-A177-3AD203B41FA5}">
                      <a16:colId xmlns:a16="http://schemas.microsoft.com/office/drawing/2014/main" val="20000"/>
                    </a:ext>
                  </a:extLst>
                </a:gridCol>
                <a:gridCol w="1421878">
                  <a:extLst>
                    <a:ext uri="{9D8B030D-6E8A-4147-A177-3AD203B41FA5}">
                      <a16:colId xmlns:a16="http://schemas.microsoft.com/office/drawing/2014/main" val="20001"/>
                    </a:ext>
                  </a:extLst>
                </a:gridCol>
                <a:gridCol w="2919301">
                  <a:extLst>
                    <a:ext uri="{9D8B030D-6E8A-4147-A177-3AD203B41FA5}">
                      <a16:colId xmlns:a16="http://schemas.microsoft.com/office/drawing/2014/main" val="20002"/>
                    </a:ext>
                  </a:extLst>
                </a:gridCol>
                <a:gridCol w="2219517">
                  <a:extLst>
                    <a:ext uri="{9D8B030D-6E8A-4147-A177-3AD203B41FA5}">
                      <a16:colId xmlns:a16="http://schemas.microsoft.com/office/drawing/2014/main" val="20003"/>
                    </a:ext>
                  </a:extLst>
                </a:gridCol>
                <a:gridCol w="2132800">
                  <a:extLst>
                    <a:ext uri="{9D8B030D-6E8A-4147-A177-3AD203B41FA5}">
                      <a16:colId xmlns:a16="http://schemas.microsoft.com/office/drawing/2014/main" val="20004"/>
                    </a:ext>
                  </a:extLst>
                </a:gridCol>
              </a:tblGrid>
              <a:tr h="361150">
                <a:tc>
                  <a:txBody>
                    <a:bodyPr/>
                    <a:lstStyle/>
                    <a:p>
                      <a:pPr algn="ctr"/>
                      <a:r>
                        <a:rPr lang="en-GB" sz="1600" b="0" dirty="0" err="1">
                          <a:latin typeface="+mn-lt"/>
                        </a:rPr>
                        <a:t>SNo</a:t>
                      </a:r>
                      <a:endParaRPr lang="en-IN" sz="1600" b="0" dirty="0">
                        <a:latin typeface="+mn-lt"/>
                      </a:endParaRPr>
                    </a:p>
                  </a:txBody>
                  <a:tcPr/>
                </a:tc>
                <a:tc>
                  <a:txBody>
                    <a:bodyPr/>
                    <a:lstStyle/>
                    <a:p>
                      <a:pPr algn="ctr"/>
                      <a:r>
                        <a:rPr lang="en-GB" sz="1600" b="0" dirty="0">
                          <a:latin typeface="+mn-lt"/>
                          <a:cs typeface="Calibri" pitchFamily="34" charset="0"/>
                        </a:rPr>
                        <a:t>Published Year</a:t>
                      </a:r>
                      <a:endParaRPr lang="en-IN" sz="1600" b="0" dirty="0">
                        <a:latin typeface="+mn-lt"/>
                        <a:cs typeface="Calibri" pitchFamily="34" charset="0"/>
                      </a:endParaRPr>
                    </a:p>
                  </a:txBody>
                  <a:tcPr/>
                </a:tc>
                <a:tc>
                  <a:txBody>
                    <a:bodyPr/>
                    <a:lstStyle/>
                    <a:p>
                      <a:pPr algn="ctr"/>
                      <a:r>
                        <a:rPr lang="en-GB" sz="1600" b="0" dirty="0">
                          <a:latin typeface="+mn-lt"/>
                        </a:rPr>
                        <a:t>Paper</a:t>
                      </a:r>
                      <a:r>
                        <a:rPr lang="en-GB" sz="1600" b="0" baseline="0" dirty="0">
                          <a:latin typeface="+mn-lt"/>
                        </a:rPr>
                        <a:t> Title</a:t>
                      </a:r>
                      <a:endParaRPr lang="en-IN" sz="1600" b="0" dirty="0">
                        <a:latin typeface="+mn-lt"/>
                      </a:endParaRPr>
                    </a:p>
                  </a:txBody>
                  <a:tcPr/>
                </a:tc>
                <a:tc>
                  <a:txBody>
                    <a:bodyPr/>
                    <a:lstStyle/>
                    <a:p>
                      <a:pPr algn="ctr"/>
                      <a:r>
                        <a:rPr lang="en-GB" sz="1600" b="0" dirty="0">
                          <a:latin typeface="+mn-lt"/>
                        </a:rPr>
                        <a:t>Authors</a:t>
                      </a:r>
                      <a:endParaRPr lang="en-IN" sz="1600" b="0" dirty="0">
                        <a:latin typeface="+mn-lt"/>
                      </a:endParaRPr>
                    </a:p>
                  </a:txBody>
                  <a:tcPr/>
                </a:tc>
                <a:tc>
                  <a:txBody>
                    <a:bodyPr/>
                    <a:lstStyle/>
                    <a:p>
                      <a:pPr algn="ctr"/>
                      <a:r>
                        <a:rPr lang="en-GB" sz="1600" b="0" dirty="0">
                          <a:latin typeface="+mn-lt"/>
                        </a:rPr>
                        <a:t>Technology</a:t>
                      </a:r>
                      <a:endParaRPr lang="en-IN" sz="1600" b="0" dirty="0">
                        <a:latin typeface="+mn-lt"/>
                      </a:endParaRPr>
                    </a:p>
                  </a:txBody>
                  <a:tcPr/>
                </a:tc>
                <a:extLst>
                  <a:ext uri="{0D108BD9-81ED-4DB2-BD59-A6C34878D82A}">
                    <a16:rowId xmlns:a16="http://schemas.microsoft.com/office/drawing/2014/main" val="10000"/>
                  </a:ext>
                </a:extLst>
              </a:tr>
              <a:tr h="886460">
                <a:tc>
                  <a:txBody>
                    <a:bodyPr/>
                    <a:lstStyle/>
                    <a:p>
                      <a:pPr algn="ctr"/>
                      <a:r>
                        <a:rPr lang="en-GB" sz="1600" b="0" dirty="0">
                          <a:latin typeface="+mn-lt"/>
                        </a:rPr>
                        <a:t>1</a:t>
                      </a:r>
                      <a:endParaRPr lang="en-IN" sz="1600" b="0" dirty="0">
                        <a:latin typeface="+mn-lt"/>
                      </a:endParaRPr>
                    </a:p>
                  </a:txBody>
                  <a:tcPr/>
                </a:tc>
                <a:tc>
                  <a:txBody>
                    <a:bodyPr/>
                    <a:lstStyle/>
                    <a:p>
                      <a:pPr algn="ctr"/>
                      <a:r>
                        <a:rPr lang="en-GB" sz="1600" b="0" dirty="0">
                          <a:latin typeface="+mn-lt"/>
                          <a:cs typeface="Calibri" pitchFamily="34" charset="0"/>
                        </a:rPr>
                        <a:t>2021</a:t>
                      </a:r>
                      <a:endParaRPr lang="en-IN" sz="1600" b="0" dirty="0">
                        <a:latin typeface="+mn-lt"/>
                        <a:cs typeface="Calibri" pitchFamily="34" charset="0"/>
                      </a:endParaRPr>
                    </a:p>
                  </a:txBody>
                  <a:tcPr/>
                </a:tc>
                <a:tc>
                  <a:txBody>
                    <a:bodyPr/>
                    <a:lstStyle/>
                    <a:p>
                      <a:pPr algn="ctr"/>
                      <a:r>
                        <a:rPr lang="en-GB" sz="1600" b="0" i="0" kern="1200" dirty="0">
                          <a:solidFill>
                            <a:schemeClr val="dk1"/>
                          </a:solidFill>
                          <a:effectLst/>
                          <a:latin typeface="+mn-lt"/>
                          <a:ea typeface="+mn-ea"/>
                          <a:cs typeface="+mn-cs"/>
                        </a:rPr>
                        <a:t>Android</a:t>
                      </a:r>
                      <a:r>
                        <a:rPr lang="en-GB" sz="1600" b="0" i="0" kern="1200" baseline="0" dirty="0">
                          <a:solidFill>
                            <a:schemeClr val="dk1"/>
                          </a:solidFill>
                          <a:effectLst/>
                          <a:latin typeface="+mn-lt"/>
                          <a:ea typeface="+mn-ea"/>
                          <a:cs typeface="+mn-cs"/>
                        </a:rPr>
                        <a:t> app for women safety</a:t>
                      </a:r>
                      <a:br>
                        <a:rPr lang="en-GB" sz="1600" b="0" i="0" kern="1200" dirty="0">
                          <a:solidFill>
                            <a:schemeClr val="dk1"/>
                          </a:solidFill>
                          <a:effectLst/>
                          <a:latin typeface="+mn-lt"/>
                          <a:ea typeface="+mn-ea"/>
                          <a:cs typeface="+mn-cs"/>
                        </a:rPr>
                      </a:br>
                      <a:endParaRPr lang="en-IN" sz="1600" b="0" dirty="0">
                        <a:latin typeface="+mn-lt"/>
                      </a:endParaRPr>
                    </a:p>
                  </a:txBody>
                  <a:tcPr/>
                </a:tc>
                <a:tc>
                  <a:txBody>
                    <a:bodyPr/>
                    <a:lstStyle/>
                    <a:p>
                      <a:pPr algn="ctr"/>
                      <a:r>
                        <a:rPr lang="en-US" sz="1600" b="0" dirty="0">
                          <a:latin typeface="+mn-lt"/>
                        </a:rPr>
                        <a:t>K.Srinivas , T.Susmitha</a:t>
                      </a:r>
                      <a:endParaRPr lang="en-IN" sz="1600" b="0" dirty="0">
                        <a:latin typeface="+mn-lt"/>
                      </a:endParaRPr>
                    </a:p>
                  </a:txBody>
                  <a:tcPr/>
                </a:tc>
                <a:tc>
                  <a:txBody>
                    <a:bodyPr/>
                    <a:lstStyle/>
                    <a:p>
                      <a:pPr algn="ctr"/>
                      <a:r>
                        <a:rPr lang="en-US" sz="1600" b="0" i="0" u="none" strike="noStrike" kern="1200" dirty="0">
                          <a:solidFill>
                            <a:schemeClr val="dk1"/>
                          </a:solidFill>
                          <a:effectLst/>
                          <a:latin typeface="+mn-lt"/>
                          <a:ea typeface="+mn-ea"/>
                          <a:cs typeface="+mn-cs"/>
                        </a:rPr>
                        <a:t>Application development</a:t>
                      </a:r>
                      <a:endParaRPr lang="zh-CN" altLang="en-US"/>
                    </a:p>
                  </a:txBody>
                  <a:tcPr/>
                </a:tc>
                <a:extLst>
                  <a:ext uri="{0D108BD9-81ED-4DB2-BD59-A6C34878D82A}">
                    <a16:rowId xmlns:a16="http://schemas.microsoft.com/office/drawing/2014/main" val="10001"/>
                  </a:ext>
                </a:extLst>
              </a:tr>
              <a:tr h="886460">
                <a:tc>
                  <a:txBody>
                    <a:bodyPr/>
                    <a:lstStyle/>
                    <a:p>
                      <a:pPr algn="ctr"/>
                      <a:r>
                        <a:rPr lang="en-GB" sz="1600" b="0" dirty="0">
                          <a:latin typeface="+mn-lt"/>
                        </a:rPr>
                        <a:t>2</a:t>
                      </a:r>
                      <a:endParaRPr lang="en-IN" sz="1600" b="0" dirty="0">
                        <a:latin typeface="+mn-lt"/>
                      </a:endParaRPr>
                    </a:p>
                  </a:txBody>
                  <a:tcPr/>
                </a:tc>
                <a:tc>
                  <a:txBody>
                    <a:bodyPr/>
                    <a:lstStyle/>
                    <a:p>
                      <a:pPr algn="ctr"/>
                      <a:r>
                        <a:rPr lang="en-GB" sz="1600" b="0" dirty="0">
                          <a:latin typeface="+mn-lt"/>
                          <a:cs typeface="Calibri" pitchFamily="34" charset="0"/>
                        </a:rPr>
                        <a:t>2020</a:t>
                      </a:r>
                      <a:endParaRPr lang="en-IN" sz="1600" b="0" dirty="0">
                        <a:latin typeface="+mn-lt"/>
                        <a:cs typeface="Calibri" pitchFamily="34" charset="0"/>
                      </a:endParaRPr>
                    </a:p>
                  </a:txBody>
                  <a:tcPr/>
                </a:tc>
                <a:tc>
                  <a:txBody>
                    <a:bodyPr/>
                    <a:lstStyle/>
                    <a:p>
                      <a:pPr algn="ctr"/>
                      <a:r>
                        <a:rPr lang="en-US" altLang="zh-CN" sz="1600" b="0" i="0" kern="1200" dirty="0">
                          <a:solidFill>
                            <a:schemeClr val="dk1"/>
                          </a:solidFill>
                          <a:effectLst/>
                          <a:latin typeface="+mn-lt"/>
                          <a:ea typeface="+mn-ea"/>
                          <a:cs typeface="+mn-cs"/>
                        </a:rPr>
                        <a:t>Efficient tracking for women safety  and security </a:t>
                      </a:r>
                      <a:endParaRPr lang="zh-CN" altLang="en-US"/>
                    </a:p>
                  </a:txBody>
                  <a:tcPr/>
                </a:tc>
                <a:tc>
                  <a:txBody>
                    <a:bodyPr/>
                    <a:lstStyle/>
                    <a:p>
                      <a:pPr algn="ctr"/>
                      <a:r>
                        <a:rPr lang="en-US" altLang="zh-CN" sz="1600" b="0" i="0" u="none" strike="noStrike" kern="1200" dirty="0">
                          <a:solidFill>
                            <a:schemeClr val="dk1"/>
                          </a:solidFill>
                          <a:effectLst/>
                          <a:latin typeface="+mn-lt"/>
                          <a:ea typeface="+mn-ea"/>
                          <a:cs typeface="+mn-cs"/>
                        </a:rPr>
                        <a:t>S. Vahini</a:t>
                      </a:r>
                      <a:endParaRPr lang="en-IN" sz="1600" b="0" dirty="0">
                        <a:latin typeface="+mn-lt"/>
                      </a:endParaRPr>
                    </a:p>
                  </a:txBody>
                  <a:tcPr/>
                </a:tc>
                <a:tc>
                  <a:txBody>
                    <a:bodyPr/>
                    <a:lstStyle/>
                    <a:p>
                      <a:pPr algn="ctr"/>
                      <a:r>
                        <a:rPr lang="en-US" altLang="zh-CN" sz="1600" b="0" i="0" u="none" strike="noStrike" kern="1200" dirty="0">
                          <a:solidFill>
                            <a:schemeClr val="dk1"/>
                          </a:solidFill>
                          <a:effectLst/>
                          <a:latin typeface="+mn-lt"/>
                          <a:ea typeface="+mn-ea"/>
                          <a:cs typeface="+mn-cs"/>
                        </a:rPr>
                        <a:t>Application development</a:t>
                      </a:r>
                      <a:endParaRPr lang="en-GB" sz="1600" b="0" i="0" kern="1200" dirty="0">
                        <a:solidFill>
                          <a:schemeClr val="dk1"/>
                        </a:solidFill>
                        <a:effectLst/>
                        <a:latin typeface="+mn-lt"/>
                        <a:ea typeface="+mn-ea"/>
                        <a:cs typeface="+mn-cs"/>
                      </a:endParaRPr>
                    </a:p>
                  </a:txBody>
                  <a:tcPr/>
                </a:tc>
                <a:extLst>
                  <a:ext uri="{0D108BD9-81ED-4DB2-BD59-A6C34878D82A}">
                    <a16:rowId xmlns:a16="http://schemas.microsoft.com/office/drawing/2014/main" val="10002"/>
                  </a:ext>
                </a:extLst>
              </a:tr>
              <a:tr h="886460">
                <a:tc>
                  <a:txBody>
                    <a:bodyPr/>
                    <a:lstStyle/>
                    <a:p>
                      <a:pPr algn="ctr"/>
                      <a:r>
                        <a:rPr lang="en-GB" sz="1600" b="0" dirty="0">
                          <a:latin typeface="+mn-lt"/>
                        </a:rPr>
                        <a:t>3</a:t>
                      </a:r>
                      <a:endParaRPr lang="en-IN" sz="1600" b="0" dirty="0">
                        <a:latin typeface="+mn-lt"/>
                      </a:endParaRPr>
                    </a:p>
                  </a:txBody>
                  <a:tcPr/>
                </a:tc>
                <a:tc>
                  <a:txBody>
                    <a:bodyPr/>
                    <a:lstStyle/>
                    <a:p>
                      <a:pPr algn="ctr"/>
                      <a:r>
                        <a:rPr lang="en-GB" sz="1600" b="0" dirty="0">
                          <a:latin typeface="+mn-lt"/>
                          <a:cs typeface="Calibri" pitchFamily="34" charset="0"/>
                        </a:rPr>
                        <a:t>2019</a:t>
                      </a:r>
                      <a:endParaRPr lang="en-IN" sz="1600" b="0" dirty="0">
                        <a:latin typeface="+mn-lt"/>
                        <a:cs typeface="Calibri" pitchFamily="34" charset="0"/>
                      </a:endParaRPr>
                    </a:p>
                  </a:txBody>
                  <a:tcPr/>
                </a:tc>
                <a:tc>
                  <a:txBody>
                    <a:bodyPr/>
                    <a:lstStyle/>
                    <a:p>
                      <a:pPr algn="ctr"/>
                      <a:r>
                        <a:rPr lang="en-US" altLang="zh-CN" sz="1600" b="0" i="0" kern="1200" dirty="0">
                          <a:solidFill>
                            <a:schemeClr val="dk1"/>
                          </a:solidFill>
                          <a:effectLst/>
                          <a:latin typeface="+mn-lt"/>
                          <a:ea typeface="+mn-ea"/>
                          <a:cs typeface="+mn-cs"/>
                        </a:rPr>
                        <a:t>Tracking and  Security system for  Women  using  GPS</a:t>
                      </a:r>
                      <a:endParaRPr lang="zh-CN" altLang="en-US"/>
                    </a:p>
                  </a:txBody>
                  <a:tcPr/>
                </a:tc>
                <a:tc>
                  <a:txBody>
                    <a:bodyPr/>
                    <a:lstStyle/>
                    <a:p>
                      <a:pPr algn="ctr"/>
                      <a:r>
                        <a:rPr lang="en-US" altLang="zh-CN" sz="1600" b="0" dirty="0">
                          <a:latin typeface="+mn-lt"/>
                        </a:rPr>
                        <a:t>Tristan Rajendra Shimpi</a:t>
                      </a:r>
                      <a:endParaRPr lang="en-IN" sz="1600" b="0" dirty="0">
                        <a:latin typeface="+mn-lt"/>
                      </a:endParaRPr>
                    </a:p>
                  </a:txBody>
                  <a:tcPr/>
                </a:tc>
                <a:tc>
                  <a:txBody>
                    <a:bodyPr/>
                    <a:lstStyle/>
                    <a:p>
                      <a:pPr algn="ctr"/>
                      <a:r>
                        <a:rPr lang="en-US" sz="1600" b="0" i="0" u="none" strike="noStrike" kern="1200" dirty="0">
                          <a:solidFill>
                            <a:schemeClr val="dk1"/>
                          </a:solidFill>
                          <a:effectLst/>
                          <a:latin typeface="+mn-lt"/>
                          <a:ea typeface="+mn-ea"/>
                          <a:cs typeface="+mn-cs"/>
                        </a:rPr>
                        <a:t>Application development</a:t>
                      </a:r>
                      <a:endParaRPr lang="zh-CN" altLang="en-US"/>
                    </a:p>
                  </a:txBody>
                  <a:tcPr/>
                </a:tc>
                <a:extLst>
                  <a:ext uri="{0D108BD9-81ED-4DB2-BD59-A6C34878D82A}">
                    <a16:rowId xmlns:a16="http://schemas.microsoft.com/office/drawing/2014/main" val="10003"/>
                  </a:ext>
                </a:extLst>
              </a:tr>
              <a:tr h="886460">
                <a:tc>
                  <a:txBody>
                    <a:bodyPr/>
                    <a:lstStyle/>
                    <a:p>
                      <a:pPr algn="ctr"/>
                      <a:r>
                        <a:rPr lang="en-GB" sz="1600" b="0" dirty="0">
                          <a:latin typeface="+mn-lt"/>
                        </a:rPr>
                        <a:t>4</a:t>
                      </a:r>
                      <a:endParaRPr lang="en-IN" sz="1600" b="0" dirty="0">
                        <a:latin typeface="+mn-lt"/>
                      </a:endParaRPr>
                    </a:p>
                  </a:txBody>
                  <a:tcPr/>
                </a:tc>
                <a:tc>
                  <a:txBody>
                    <a:bodyPr/>
                    <a:lstStyle/>
                    <a:p>
                      <a:pPr algn="ctr"/>
                      <a:r>
                        <a:rPr lang="en-GB" sz="1600" b="0" dirty="0">
                          <a:latin typeface="+mn-lt"/>
                          <a:cs typeface="Calibri" pitchFamily="34" charset="0"/>
                        </a:rPr>
                        <a:t>2018</a:t>
                      </a:r>
                      <a:endParaRPr lang="en-IN" sz="1600" b="0" dirty="0">
                        <a:latin typeface="+mn-lt"/>
                        <a:cs typeface="Calibri" pitchFamily="34" charset="0"/>
                      </a:endParaRPr>
                    </a:p>
                  </a:txBody>
                  <a:tcPr/>
                </a:tc>
                <a:tc>
                  <a:txBody>
                    <a:bodyPr/>
                    <a:lstStyle/>
                    <a:p>
                      <a:pPr algn="ctr"/>
                      <a:br>
                        <a:rPr lang="en-IN" sz="1600" b="0" i="0" kern="1200" dirty="0">
                          <a:solidFill>
                            <a:schemeClr val="dk1"/>
                          </a:solidFill>
                          <a:effectLst/>
                          <a:latin typeface="+mn-lt"/>
                          <a:ea typeface="+mn-ea"/>
                          <a:cs typeface="+mn-cs"/>
                        </a:rPr>
                      </a:br>
                      <a:r>
                        <a:rPr lang="en-US" altLang="zh-CN" sz="1600" b="0" i="0" kern="1200" dirty="0">
                          <a:solidFill>
                            <a:schemeClr val="dk1"/>
                          </a:solidFill>
                          <a:effectLst/>
                          <a:latin typeface="+mn-lt"/>
                          <a:ea typeface="+mn-ea"/>
                          <a:cs typeface="+mn-cs"/>
                        </a:rPr>
                        <a:t>Women safety device using  ARM</a:t>
                      </a:r>
                      <a:endParaRPr lang="en-IN" sz="1600" b="0" dirty="0">
                        <a:latin typeface="+mn-lt"/>
                      </a:endParaRPr>
                    </a:p>
                  </a:txBody>
                  <a:tcPr/>
                </a:tc>
                <a:tc>
                  <a:txBody>
                    <a:bodyPr/>
                    <a:lstStyle/>
                    <a:p>
                      <a:pPr algn="ctr"/>
                      <a:r>
                        <a:rPr lang="en-US" altLang="zh-CN" sz="1600" b="0" dirty="0">
                          <a:latin typeface="+mn-lt"/>
                        </a:rPr>
                        <a:t>Sharma S</a:t>
                      </a:r>
                      <a:endParaRPr lang="en-IN" sz="1600" b="0" dirty="0">
                        <a:latin typeface="+mn-lt"/>
                      </a:endParaRPr>
                    </a:p>
                  </a:txBody>
                  <a:tcPr/>
                </a:tc>
                <a:tc>
                  <a:txBody>
                    <a:bodyPr/>
                    <a:lstStyle/>
                    <a:p>
                      <a:pPr algn="ctr"/>
                      <a:r>
                        <a:rPr lang="en-US" altLang="zh-CN" sz="1600" b="0" i="0" u="none" strike="noStrike" kern="1200" dirty="0">
                          <a:solidFill>
                            <a:schemeClr val="dk1"/>
                          </a:solidFill>
                          <a:effectLst/>
                          <a:latin typeface="+mn-lt"/>
                          <a:ea typeface="+mn-ea"/>
                          <a:cs typeface="+mn-cs"/>
                        </a:rPr>
                        <a:t>Application development</a:t>
                      </a:r>
                      <a:endParaRPr lang="zh-CN" altLang="en-US" dirty="0"/>
                    </a:p>
                  </a:txBody>
                  <a:tcPr/>
                </a:tc>
                <a:extLst>
                  <a:ext uri="{0D108BD9-81ED-4DB2-BD59-A6C34878D82A}">
                    <a16:rowId xmlns:a16="http://schemas.microsoft.com/office/drawing/2014/main" val="10004"/>
                  </a:ext>
                </a:extLst>
              </a:tr>
              <a:tr h="303060">
                <a:tc>
                  <a:txBody>
                    <a:bodyPr/>
                    <a:lstStyle/>
                    <a:p>
                      <a:pPr algn="ctr"/>
                      <a:r>
                        <a:rPr lang="en-GB" sz="1600" b="0" dirty="0">
                          <a:latin typeface="+mn-lt"/>
                        </a:rPr>
                        <a:t>5</a:t>
                      </a:r>
                      <a:endParaRPr lang="en-IN" sz="1600" b="0" dirty="0">
                        <a:latin typeface="+mn-lt"/>
                      </a:endParaRPr>
                    </a:p>
                  </a:txBody>
                  <a:tcPr/>
                </a:tc>
                <a:tc>
                  <a:txBody>
                    <a:bodyPr/>
                    <a:lstStyle/>
                    <a:p>
                      <a:pPr algn="ctr"/>
                      <a:r>
                        <a:rPr lang="en-US" sz="1600" dirty="0"/>
                        <a:t>2018</a:t>
                      </a:r>
                      <a:endParaRPr lang="en-IN" sz="1600" b="0" dirty="0">
                        <a:latin typeface="+mn-lt"/>
                        <a:cs typeface="Calibri"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pPr>
                      <a:r>
                        <a:rPr lang="en-US" altLang="zh-CN" sz="1600" b="0" kern="1200" dirty="0">
                          <a:effectLst/>
                          <a:latin typeface="+mn-lt"/>
                        </a:rPr>
                        <a:t>Women security system </a:t>
                      </a:r>
                      <a:r>
                        <a:rPr lang="en-US" altLang="zh-CN" sz="1600" b="0" kern="1200" baseline="0" dirty="0">
                          <a:effectLst/>
                          <a:latin typeface="+mn-lt"/>
                        </a:rPr>
                        <a:t> </a:t>
                      </a:r>
                      <a:r>
                        <a:rPr lang="en-US" altLang="zh-CN" sz="1600" b="0" kern="1200" dirty="0">
                          <a:effectLst/>
                          <a:latin typeface="+mn-lt"/>
                        </a:rPr>
                        <a:t>by using  GSM</a:t>
                      </a:r>
                      <a:endParaRPr lang="en-IN" sz="1600" b="0" dirty="0">
                        <a:latin typeface="+mn-lt"/>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pPr>
                      <a:r>
                        <a:rPr lang="en-US" altLang="zh-CN"/>
                        <a:t>RashmiDeodhe</a:t>
                      </a:r>
                      <a:endParaRPr lang="zh-CN" altLang="en-US"/>
                    </a:p>
                  </a:txBody>
                  <a:tcPr/>
                </a:tc>
                <a:tc>
                  <a:txBody>
                    <a:bodyPr/>
                    <a:lstStyle/>
                    <a:p>
                      <a:pPr algn="ctr"/>
                      <a:r>
                        <a:rPr lang="en-US" sz="1600" b="0" kern="1200" dirty="0">
                          <a:effectLst/>
                          <a:latin typeface="+mn-lt"/>
                        </a:rPr>
                        <a:t>Application development</a:t>
                      </a:r>
                      <a:endParaRPr lang="zh-CN" altLang="en-US"/>
                    </a:p>
                  </a:txBody>
                  <a:tcPr/>
                </a:tc>
                <a:extLst>
                  <a:ext uri="{0D108BD9-81ED-4DB2-BD59-A6C34878D82A}">
                    <a16:rowId xmlns:a16="http://schemas.microsoft.com/office/drawing/2014/main" val="10005"/>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2" name="Title 1"/>
          <p:cNvSpPr>
            <a:spLocks noGrp="1"/>
          </p:cNvSpPr>
          <p:nvPr>
            <p:ph type="title"/>
          </p:nvPr>
        </p:nvSpPr>
        <p:spPr>
          <a:xfrm>
            <a:off x="134816" y="111906"/>
            <a:ext cx="10515600" cy="844697"/>
          </a:xfrm>
        </p:spPr>
        <p:txBody>
          <a:bodyPr>
            <a:noAutofit/>
          </a:bodyPr>
          <a:lstStyle/>
          <a:p>
            <a:r>
              <a:rPr lang="en-US" sz="4800" dirty="0">
                <a:latin typeface="Algerian" panose="04020705040A02060702" pitchFamily="82" charset="0"/>
              </a:rPr>
              <a:t>  </a:t>
            </a:r>
            <a:r>
              <a:rPr lang="en-US" sz="4000" dirty="0">
                <a:latin typeface="Algerian" panose="04020705040A02060702" pitchFamily="82" charset="0"/>
              </a:rPr>
              <a:t>PROPOSED SYSTEM  </a:t>
            </a:r>
            <a:endParaRPr lang="en-IN" sz="4800" dirty="0"/>
          </a:p>
        </p:txBody>
      </p:sp>
      <p:sp>
        <p:nvSpPr>
          <p:cNvPr id="1048613" name="Content Placeholder 2"/>
          <p:cNvSpPr>
            <a:spLocks noGrp="1"/>
          </p:cNvSpPr>
          <p:nvPr>
            <p:ph idx="1"/>
          </p:nvPr>
        </p:nvSpPr>
        <p:spPr>
          <a:xfrm>
            <a:off x="533400" y="388189"/>
            <a:ext cx="10515600" cy="5815663"/>
          </a:xfrm>
        </p:spPr>
        <p:txBody>
          <a:bodyPr>
            <a:normAutofit/>
          </a:bodyPr>
          <a:lstStyle/>
          <a:p>
            <a:pPr marL="534988" indent="-450850" algn="just">
              <a:buFont typeface="Wingdings" panose="05000000000000000000" pitchFamily="2" charset="2"/>
              <a:buChar char="Ø"/>
            </a:pPr>
            <a:endParaRPr lang="en-US" dirty="0">
              <a:latin typeface="Century Schoolbook" panose="02040604050505020304" pitchFamily="18" charset="0"/>
            </a:endParaRPr>
          </a:p>
          <a:p>
            <a:pPr marL="534988" indent="-450850" algn="just">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Developing a Mobile Application for ensuring women safety using features such as GPS tracking, Detecting hidden camera, Women NEWS, sending distress signal to guardian and control room for emergency situation, panic button to distract the person suppose in any conflict using siren sound, and some extra features Concerning women safety. </a:t>
            </a:r>
            <a:endParaRPr lang="zh-CN" altLang="en-US" sz="2400" dirty="0"/>
          </a:p>
          <a:p>
            <a:pPr marL="84138" indent="0" algn="just">
              <a:buNone/>
            </a:pPr>
            <a:r>
              <a:rPr lang="en-US" sz="4000" dirty="0">
                <a:latin typeface="Algerian" panose="04020705040A02060702" pitchFamily="82" charset="0"/>
              </a:rPr>
              <a:t>ADVANTAGES</a:t>
            </a:r>
            <a:endParaRPr lang="en-US" sz="4000" dirty="0">
              <a:latin typeface="Times New Roman" panose="02020603050405020304" pitchFamily="18" charset="0"/>
              <a:cs typeface="Times New Roman" panose="02020603050405020304" pitchFamily="18" charset="0"/>
            </a:endParaRPr>
          </a:p>
          <a:p>
            <a:pPr marL="0" indent="0" algn="just">
              <a:buNone/>
            </a:pPr>
            <a:endParaRPr lang="en-US" sz="200" dirty="0">
              <a:latin typeface="Times New Roman" pitchFamily="18" charset="0"/>
              <a:cs typeface="Times New Roman" pitchFamily="18" charset="0"/>
            </a:endParaRPr>
          </a:p>
          <a:p>
            <a:pPr marL="541338" indent="-45720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model will allow user to trigger a siren, which can Deviate the attacker and attract the attention of nearby people for help.</a:t>
            </a:r>
            <a:endParaRPr lang="zh-CN" altLang="en-US" sz="2400" dirty="0">
              <a:latin typeface="Times New Roman" panose="02020603050405020304" pitchFamily="18" charset="0"/>
              <a:cs typeface="Times New Roman" panose="02020603050405020304" pitchFamily="18" charset="0"/>
            </a:endParaRPr>
          </a:p>
          <a:p>
            <a:pPr marL="541338" indent="-45720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Women news is available for knowing daily news about women problems.</a:t>
            </a:r>
          </a:p>
          <a:p>
            <a:pPr marL="541338" indent="-45720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Detecting the hidden camera using magnetometer and Manual instruction and tips for detecting hidden camera in several places.</a:t>
            </a:r>
          </a:p>
          <a:p>
            <a:pPr marL="84138" indent="0" algn="just">
              <a:buNone/>
            </a:pPr>
            <a:endParaRPr lang="en-US" dirty="0"/>
          </a:p>
          <a:p>
            <a:pPr marL="541338" indent="-457200" algn="just">
              <a:buFont typeface="Wingdings" panose="05000000000000000000" pitchFamily="2" charset="2"/>
              <a:buChar char="Ø"/>
            </a:pPr>
            <a:endParaRPr lang="en-IN" dirty="0"/>
          </a:p>
        </p:txBody>
      </p:sp>
      <p:sp>
        <p:nvSpPr>
          <p:cNvPr id="1048614" name="Date Placeholder 3"/>
          <p:cNvSpPr>
            <a:spLocks noGrp="1"/>
          </p:cNvSpPr>
          <p:nvPr>
            <p:ph type="dt" sz="half" idx="10"/>
          </p:nvPr>
        </p:nvSpPr>
        <p:spPr>
          <a:xfrm>
            <a:off x="303628" y="6385756"/>
            <a:ext cx="1328224" cy="365125"/>
          </a:xfrm>
        </p:spPr>
        <p:txBody>
          <a:bodyPr/>
          <a:lstStyle/>
          <a:p>
            <a:fld id="{DD188D83-44BF-4254-944D-40739CF68FAE}" type="datetime1">
              <a:rPr lang="en-IN" sz="1600" smtClean="0"/>
              <a:t>14-05-2023</a:t>
            </a:fld>
            <a:endParaRPr lang="en-IN" sz="1600" dirty="0"/>
          </a:p>
        </p:txBody>
      </p:sp>
      <p:sp>
        <p:nvSpPr>
          <p:cNvPr id="1048615" name="Footer Placeholder 4"/>
          <p:cNvSpPr>
            <a:spLocks noGrp="1"/>
          </p:cNvSpPr>
          <p:nvPr>
            <p:ph type="ftr" sz="quarter" idx="11"/>
          </p:nvPr>
        </p:nvSpPr>
        <p:spPr>
          <a:xfrm>
            <a:off x="2712720" y="6385755"/>
            <a:ext cx="6766560" cy="365125"/>
          </a:xfrm>
        </p:spPr>
        <p:txBody>
          <a:bodyPr/>
          <a:lstStyle/>
          <a:p>
            <a:r>
              <a:rPr lang="en-US" sz="1600" dirty="0"/>
              <a:t>PROJECT PHASE -II  SECOND REVIEW                                                                                       Department of CSE, </a:t>
            </a:r>
            <a:r>
              <a:rPr lang="en-US" sz="1600" dirty="0" err="1"/>
              <a:t>KGiSL</a:t>
            </a:r>
            <a:r>
              <a:rPr lang="en-US" sz="1600" dirty="0"/>
              <a:t> Institute of Technology, Coimbatore </a:t>
            </a:r>
            <a:endParaRPr lang="en-IN" dirty="0"/>
          </a:p>
        </p:txBody>
      </p:sp>
      <p:sp>
        <p:nvSpPr>
          <p:cNvPr id="1048616" name="Slide Number Placeholder 5"/>
          <p:cNvSpPr>
            <a:spLocks noGrp="1"/>
          </p:cNvSpPr>
          <p:nvPr>
            <p:ph type="sldNum" sz="quarter" idx="12"/>
          </p:nvPr>
        </p:nvSpPr>
        <p:spPr>
          <a:xfrm>
            <a:off x="11465168" y="6380969"/>
            <a:ext cx="556847" cy="365125"/>
          </a:xfrm>
        </p:spPr>
        <p:txBody>
          <a:bodyPr/>
          <a:lstStyle/>
          <a:p>
            <a:fld id="{370E2DBF-622E-4774-BABA-0B90A0613018}" type="slidenum">
              <a:rPr lang="en-IN" smtClean="0"/>
              <a:t>6</a:t>
            </a:fld>
            <a:endParaRPr lang="en-IN"/>
          </a:p>
        </p:txBody>
      </p:sp>
      <p:pic>
        <p:nvPicPr>
          <p:cNvPr id="2097159" name="Picture 2"/>
          <p:cNvPicPr>
            <a:picLocks noChangeAspect="1" noChangeArrowheads="1"/>
          </p:cNvPicPr>
          <p:nvPr/>
        </p:nvPicPr>
        <p:blipFill>
          <a:blip r:embed="rId2" cstate="print"/>
          <a:srcRect/>
          <a:stretch>
            <a:fillRect/>
          </a:stretch>
        </p:blipFill>
        <p:spPr bwMode="auto">
          <a:xfrm>
            <a:off x="11049000" y="0"/>
            <a:ext cx="1143000" cy="120396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7" name="Title 1"/>
          <p:cNvSpPr>
            <a:spLocks noGrp="1"/>
          </p:cNvSpPr>
          <p:nvPr>
            <p:ph type="title"/>
          </p:nvPr>
        </p:nvSpPr>
        <p:spPr>
          <a:xfrm>
            <a:off x="134816" y="111906"/>
            <a:ext cx="10515600" cy="844697"/>
          </a:xfrm>
        </p:spPr>
        <p:txBody>
          <a:bodyPr>
            <a:noAutofit/>
          </a:bodyPr>
          <a:lstStyle/>
          <a:p>
            <a:r>
              <a:rPr lang="en-US" sz="4800" dirty="0">
                <a:latin typeface="Algerian" panose="04020705040A02060702" pitchFamily="82" charset="0"/>
              </a:rPr>
              <a:t> </a:t>
            </a:r>
            <a:r>
              <a:rPr lang="en-US" sz="4000" dirty="0">
                <a:latin typeface="Algerian" panose="04020705040A02060702" pitchFamily="82" charset="0"/>
              </a:rPr>
              <a:t>Architectural Diagram </a:t>
            </a:r>
            <a:endParaRPr lang="en-IN" sz="4000" dirty="0"/>
          </a:p>
        </p:txBody>
      </p:sp>
      <p:sp>
        <p:nvSpPr>
          <p:cNvPr id="1048618" name="Date Placeholder 3"/>
          <p:cNvSpPr>
            <a:spLocks noGrp="1"/>
          </p:cNvSpPr>
          <p:nvPr>
            <p:ph type="dt" sz="half" idx="10"/>
          </p:nvPr>
        </p:nvSpPr>
        <p:spPr>
          <a:xfrm>
            <a:off x="303628" y="6385756"/>
            <a:ext cx="1328224" cy="365125"/>
          </a:xfrm>
        </p:spPr>
        <p:txBody>
          <a:bodyPr/>
          <a:lstStyle/>
          <a:p>
            <a:fld id="{DD188D83-44BF-4254-944D-40739CF68FAE}" type="datetime1">
              <a:rPr lang="en-IN" sz="1600" smtClean="0"/>
              <a:t>14-05-2023</a:t>
            </a:fld>
            <a:endParaRPr lang="en-IN" sz="1600" dirty="0"/>
          </a:p>
        </p:txBody>
      </p:sp>
      <p:sp>
        <p:nvSpPr>
          <p:cNvPr id="1048619" name="Footer Placeholder 4"/>
          <p:cNvSpPr>
            <a:spLocks noGrp="1"/>
          </p:cNvSpPr>
          <p:nvPr>
            <p:ph type="ftr" sz="quarter" idx="11"/>
          </p:nvPr>
        </p:nvSpPr>
        <p:spPr>
          <a:xfrm>
            <a:off x="2712720" y="6385755"/>
            <a:ext cx="6766560" cy="365125"/>
          </a:xfrm>
        </p:spPr>
        <p:txBody>
          <a:bodyPr/>
          <a:lstStyle/>
          <a:p>
            <a:r>
              <a:rPr lang="en-US" sz="1600" dirty="0"/>
              <a:t>PROJECT PHASE -II  SECOND REVIEW                                                                                       Department of CSE, </a:t>
            </a:r>
            <a:r>
              <a:rPr lang="en-US" sz="1600" dirty="0" err="1"/>
              <a:t>KGiSL</a:t>
            </a:r>
            <a:r>
              <a:rPr lang="en-US" sz="1600" dirty="0"/>
              <a:t> Institute of Technology, Coimbatore </a:t>
            </a:r>
            <a:endParaRPr lang="en-IN" dirty="0"/>
          </a:p>
        </p:txBody>
      </p:sp>
      <p:sp>
        <p:nvSpPr>
          <p:cNvPr id="1048620" name="Slide Number Placeholder 5"/>
          <p:cNvSpPr>
            <a:spLocks noGrp="1"/>
          </p:cNvSpPr>
          <p:nvPr>
            <p:ph type="sldNum" sz="quarter" idx="12"/>
          </p:nvPr>
        </p:nvSpPr>
        <p:spPr>
          <a:xfrm>
            <a:off x="11465168" y="6380969"/>
            <a:ext cx="556847" cy="365125"/>
          </a:xfrm>
        </p:spPr>
        <p:txBody>
          <a:bodyPr/>
          <a:lstStyle/>
          <a:p>
            <a:fld id="{370E2DBF-622E-4774-BABA-0B90A0613018}" type="slidenum">
              <a:rPr lang="en-IN" smtClean="0"/>
              <a:t>7</a:t>
            </a:fld>
            <a:endParaRPr lang="en-IN"/>
          </a:p>
        </p:txBody>
      </p:sp>
      <p:pic>
        <p:nvPicPr>
          <p:cNvPr id="2097161" name="Picture 2"/>
          <p:cNvPicPr>
            <a:picLocks noChangeAspect="1" noChangeArrowheads="1"/>
          </p:cNvPicPr>
          <p:nvPr/>
        </p:nvPicPr>
        <p:blipFill>
          <a:blip r:embed="rId2" cstate="print"/>
          <a:srcRect/>
          <a:stretch>
            <a:fillRect/>
          </a:stretch>
        </p:blipFill>
        <p:spPr bwMode="auto">
          <a:xfrm>
            <a:off x="11049000" y="0"/>
            <a:ext cx="1143000" cy="1203960"/>
          </a:xfrm>
          <a:prstGeom prst="rect">
            <a:avLst/>
          </a:prstGeom>
          <a:noFill/>
          <a:ln>
            <a:noFill/>
          </a:ln>
        </p:spPr>
      </p:pic>
      <p:pic>
        <p:nvPicPr>
          <p:cNvPr id="9" name="Content Placeholder 8">
            <a:extLst>
              <a:ext uri="{FF2B5EF4-FFF2-40B4-BE49-F238E27FC236}">
                <a16:creationId xmlns:a16="http://schemas.microsoft.com/office/drawing/2014/main" id="{832B865E-AEF4-4A05-ADCE-8BE133A3442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31852" y="956603"/>
            <a:ext cx="9180421" cy="5140251"/>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1" name="Title 1"/>
          <p:cNvSpPr>
            <a:spLocks noGrp="1"/>
          </p:cNvSpPr>
          <p:nvPr>
            <p:ph type="title"/>
          </p:nvPr>
        </p:nvSpPr>
        <p:spPr>
          <a:xfrm>
            <a:off x="134816" y="111906"/>
            <a:ext cx="10515600" cy="844697"/>
          </a:xfrm>
        </p:spPr>
        <p:txBody>
          <a:bodyPr>
            <a:noAutofit/>
          </a:bodyPr>
          <a:lstStyle/>
          <a:p>
            <a:br>
              <a:rPr lang="en-US" sz="4800" dirty="0">
                <a:latin typeface="Algerian" panose="04020705040A02060702" pitchFamily="82" charset="0"/>
              </a:rPr>
            </a:br>
            <a:r>
              <a:rPr lang="en-US" sz="4800" dirty="0">
                <a:latin typeface="Algerian" panose="04020705040A02060702" pitchFamily="82" charset="0"/>
              </a:rPr>
              <a:t>EXPECTED OUTCOME  </a:t>
            </a:r>
            <a:endParaRPr lang="en-IN" sz="4800" dirty="0"/>
          </a:p>
        </p:txBody>
      </p:sp>
      <p:sp>
        <p:nvSpPr>
          <p:cNvPr id="1048622" name="Content Placeholder 2"/>
          <p:cNvSpPr>
            <a:spLocks noGrp="1"/>
          </p:cNvSpPr>
          <p:nvPr>
            <p:ph idx="1"/>
          </p:nvPr>
        </p:nvSpPr>
        <p:spPr>
          <a:xfrm>
            <a:off x="303628" y="956603"/>
            <a:ext cx="10515600" cy="5247249"/>
          </a:xfrm>
        </p:spPr>
        <p:txBody>
          <a:bodyPr>
            <a:normAutofit/>
          </a:bodyPr>
          <a:lstStyle/>
          <a:p>
            <a:pPr marL="534988" indent="-450850" algn="just">
              <a:buFont typeface="Wingdings" panose="05000000000000000000" pitchFamily="2" charset="2"/>
              <a:buChar char="Ø"/>
            </a:pPr>
            <a:endParaRPr lang="zh-CN" altLang="en-US" dirty="0"/>
          </a:p>
          <a:p>
            <a:pPr marL="534988" indent="-450850" algn="just">
              <a:buFont typeface="Wingdings" panose="05000000000000000000" pitchFamily="2" charset="2"/>
              <a:buChar char="Ø"/>
            </a:pPr>
            <a:r>
              <a:rPr lang="en-IN" altLang="zh-CN" dirty="0">
                <a:latin typeface="Times New Roman" panose="02020603050405020304" pitchFamily="18" charset="0"/>
                <a:cs typeface="Times New Roman" panose="02020603050405020304" pitchFamily="18" charset="0"/>
              </a:rPr>
              <a:t>T</a:t>
            </a:r>
            <a:r>
              <a:rPr lang="zh-CN" altLang="en-US" dirty="0">
                <a:latin typeface="Times New Roman" panose="02020603050405020304" pitchFamily="18" charset="0"/>
                <a:cs typeface="Times New Roman" panose="02020603050405020304" pitchFamily="18" charset="0"/>
              </a:rPr>
              <a:t>he outcome of </a:t>
            </a:r>
            <a:r>
              <a:rPr lang="en-US" altLang="en-US" dirty="0">
                <a:latin typeface="Times New Roman" panose="02020603050405020304" pitchFamily="18" charset="0"/>
                <a:cs typeface="Times New Roman" panose="02020603050405020304" pitchFamily="18" charset="0"/>
              </a:rPr>
              <a:t>the </a:t>
            </a:r>
            <a:r>
              <a:rPr lang="zh-CN" altLang="en-US" dirty="0">
                <a:latin typeface="Times New Roman" panose="02020603050405020304" pitchFamily="18" charset="0"/>
                <a:cs typeface="Times New Roman" panose="02020603050405020304" pitchFamily="18" charset="0"/>
              </a:rPr>
              <a:t>women safety app would be to improve the safety and security of women, particularly in situations where they may feel vulnerable or threatened.</a:t>
            </a:r>
          </a:p>
          <a:p>
            <a:pPr marL="534988" indent="-450850" algn="just">
              <a:buFont typeface="Wingdings" panose="05000000000000000000" pitchFamily="2" charset="2"/>
              <a:buChar char="Ø"/>
            </a:pPr>
            <a:r>
              <a:rPr lang="zh-CN" altLang="en-US" dirty="0">
                <a:latin typeface="Times New Roman" panose="02020603050405020304" pitchFamily="18" charset="0"/>
                <a:cs typeface="Times New Roman" panose="02020603050405020304" pitchFamily="18" charset="0"/>
              </a:rPr>
              <a:t>The app could provide a range of features and services, including:</a:t>
            </a:r>
            <a:r>
              <a:rPr lang="en-US" altLang="en-US" dirty="0">
                <a:latin typeface="Times New Roman" panose="02020603050405020304" pitchFamily="18" charset="0"/>
                <a:cs typeface="Times New Roman" panose="02020603050405020304" pitchFamily="18" charset="0"/>
              </a:rPr>
              <a:t> Emergency SOS, Hidden camera detector, Women’s news, GPS tracking, panic button, 24 hour idle alert, safety tips, emergency alerts. </a:t>
            </a:r>
            <a:endParaRPr lang="zh-CN" altLang="en-US" dirty="0">
              <a:latin typeface="Times New Roman" panose="02020603050405020304" pitchFamily="18" charset="0"/>
              <a:cs typeface="Times New Roman" panose="02020603050405020304" pitchFamily="18" charset="0"/>
            </a:endParaRPr>
          </a:p>
          <a:p>
            <a:pPr marL="534988" indent="-450850" algn="just">
              <a:buFont typeface="Wingdings" panose="05000000000000000000" pitchFamily="2" charset="2"/>
              <a:buChar char="Ø"/>
            </a:pPr>
            <a:endParaRPr lang="zh-CN" altLang="en-US" dirty="0"/>
          </a:p>
          <a:p>
            <a:pPr marL="84138" indent="0" algn="just">
              <a:buNone/>
            </a:pPr>
            <a:endParaRPr lang="en-US" dirty="0">
              <a:latin typeface="Cambria" pitchFamily="18" charset="0"/>
            </a:endParaRPr>
          </a:p>
          <a:p>
            <a:pPr marL="534988" indent="-450850" algn="just">
              <a:buFont typeface="Wingdings" panose="05000000000000000000" pitchFamily="2" charset="2"/>
              <a:buChar char="Ø"/>
            </a:pPr>
            <a:endParaRPr lang="en-US" dirty="0">
              <a:latin typeface="Cambria" pitchFamily="18" charset="0"/>
            </a:endParaRPr>
          </a:p>
          <a:p>
            <a:pPr marL="84138" indent="0" algn="just">
              <a:buNone/>
            </a:pPr>
            <a:endParaRPr lang="en-US" dirty="0">
              <a:latin typeface="Cambria" pitchFamily="18" charset="0"/>
            </a:endParaRPr>
          </a:p>
          <a:p>
            <a:pPr marL="534988" indent="-450850">
              <a:buFont typeface="Wingdings" panose="05000000000000000000" pitchFamily="2" charset="2"/>
              <a:buChar char="Ø"/>
            </a:pPr>
            <a:endParaRPr lang="en-IN" dirty="0">
              <a:latin typeface="Century Schoolbook" panose="02040604050505020304" pitchFamily="18" charset="0"/>
            </a:endParaRPr>
          </a:p>
          <a:p>
            <a:pPr marL="0" indent="0">
              <a:buNone/>
            </a:pPr>
            <a:endParaRPr lang="en-IN" dirty="0"/>
          </a:p>
        </p:txBody>
      </p:sp>
      <p:sp>
        <p:nvSpPr>
          <p:cNvPr id="1048623" name="Date Placeholder 3"/>
          <p:cNvSpPr>
            <a:spLocks noGrp="1"/>
          </p:cNvSpPr>
          <p:nvPr>
            <p:ph type="dt" sz="half" idx="10"/>
          </p:nvPr>
        </p:nvSpPr>
        <p:spPr>
          <a:xfrm>
            <a:off x="303628" y="6385756"/>
            <a:ext cx="1328224" cy="365125"/>
          </a:xfrm>
        </p:spPr>
        <p:txBody>
          <a:bodyPr/>
          <a:lstStyle/>
          <a:p>
            <a:fld id="{6ED63821-FF59-44DC-9E9F-C1786F488F57}" type="datetime1">
              <a:rPr lang="en-IN" sz="1600" smtClean="0"/>
              <a:t>14-05-2023</a:t>
            </a:fld>
            <a:endParaRPr lang="en-IN" sz="1600" dirty="0"/>
          </a:p>
        </p:txBody>
      </p:sp>
      <p:sp>
        <p:nvSpPr>
          <p:cNvPr id="1048624" name="Footer Placeholder 4"/>
          <p:cNvSpPr>
            <a:spLocks noGrp="1"/>
          </p:cNvSpPr>
          <p:nvPr>
            <p:ph type="ftr" sz="quarter" idx="11"/>
          </p:nvPr>
        </p:nvSpPr>
        <p:spPr>
          <a:xfrm>
            <a:off x="2712720" y="6385755"/>
            <a:ext cx="6766560" cy="365125"/>
          </a:xfrm>
        </p:spPr>
        <p:txBody>
          <a:bodyPr/>
          <a:lstStyle/>
          <a:p>
            <a:r>
              <a:rPr lang="en-US" sz="1600" dirty="0"/>
              <a:t>PROJECT PHASE -II  SECOND REVIEW                                                                                       Department of CSE, </a:t>
            </a:r>
            <a:r>
              <a:rPr lang="en-US" sz="1600" dirty="0" err="1"/>
              <a:t>KGiSL</a:t>
            </a:r>
            <a:r>
              <a:rPr lang="en-US" sz="1600" dirty="0"/>
              <a:t> Institute of Technology, Coimbatore </a:t>
            </a:r>
            <a:endParaRPr lang="en-IN" dirty="0"/>
          </a:p>
        </p:txBody>
      </p:sp>
      <p:sp>
        <p:nvSpPr>
          <p:cNvPr id="1048625" name="Slide Number Placeholder 5"/>
          <p:cNvSpPr>
            <a:spLocks noGrp="1"/>
          </p:cNvSpPr>
          <p:nvPr>
            <p:ph type="sldNum" sz="quarter" idx="12"/>
          </p:nvPr>
        </p:nvSpPr>
        <p:spPr>
          <a:xfrm>
            <a:off x="11465168" y="6380969"/>
            <a:ext cx="556847" cy="365125"/>
          </a:xfrm>
        </p:spPr>
        <p:txBody>
          <a:bodyPr/>
          <a:lstStyle/>
          <a:p>
            <a:fld id="{370E2DBF-622E-4774-BABA-0B90A0613018}" type="slidenum">
              <a:rPr lang="en-IN" smtClean="0"/>
              <a:t>8</a:t>
            </a:fld>
            <a:endParaRPr lang="en-IN"/>
          </a:p>
        </p:txBody>
      </p:sp>
      <p:pic>
        <p:nvPicPr>
          <p:cNvPr id="2097162" name="Picture 2"/>
          <p:cNvPicPr>
            <a:picLocks noChangeAspect="1" noChangeArrowheads="1"/>
          </p:cNvPicPr>
          <p:nvPr/>
        </p:nvPicPr>
        <p:blipFill>
          <a:blip r:embed="rId2" cstate="print"/>
          <a:srcRect/>
          <a:stretch>
            <a:fillRect/>
          </a:stretch>
        </p:blipFill>
        <p:spPr bwMode="auto">
          <a:xfrm>
            <a:off x="11049000" y="0"/>
            <a:ext cx="1143000" cy="120396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6" name="Title 1"/>
          <p:cNvSpPr>
            <a:spLocks noGrp="1"/>
          </p:cNvSpPr>
          <p:nvPr>
            <p:ph type="title"/>
          </p:nvPr>
        </p:nvSpPr>
        <p:spPr>
          <a:xfrm>
            <a:off x="134816" y="111906"/>
            <a:ext cx="10515600" cy="844697"/>
          </a:xfrm>
        </p:spPr>
        <p:txBody>
          <a:bodyPr>
            <a:noAutofit/>
          </a:bodyPr>
          <a:lstStyle/>
          <a:p>
            <a:r>
              <a:rPr lang="en-US" sz="4800" dirty="0">
                <a:latin typeface="Algerian" panose="04020705040A02060702" pitchFamily="82" charset="0"/>
              </a:rPr>
              <a:t>Modules Split up  </a:t>
            </a:r>
            <a:endParaRPr lang="en-IN" sz="4800" dirty="0"/>
          </a:p>
        </p:txBody>
      </p:sp>
      <p:sp>
        <p:nvSpPr>
          <p:cNvPr id="1048627" name="Content Placeholder 2"/>
          <p:cNvSpPr>
            <a:spLocks noGrp="1"/>
          </p:cNvSpPr>
          <p:nvPr>
            <p:ph idx="1"/>
          </p:nvPr>
        </p:nvSpPr>
        <p:spPr>
          <a:xfrm>
            <a:off x="303628" y="956603"/>
            <a:ext cx="10515600" cy="5247249"/>
          </a:xfrm>
        </p:spPr>
        <p:txBody>
          <a:bodyPr>
            <a:normAutofit/>
          </a:bodyPr>
          <a:lstStyle/>
          <a:p>
            <a:pPr marL="534988" indent="-450850" algn="just">
              <a:buFont typeface="Wingdings" panose="05000000000000000000" pitchFamily="2" charset="2"/>
              <a:buChar char="Ø"/>
            </a:pPr>
            <a:endParaRPr lang="zh-CN" altLang="en-US" dirty="0"/>
          </a:p>
          <a:p>
            <a:pPr marL="534988" indent="-450850" algn="just">
              <a:buFont typeface="Wingdings" panose="05000000000000000000" pitchFamily="2" charset="2"/>
              <a:buChar char="Ø"/>
            </a:pPr>
            <a:r>
              <a:rPr lang="en-US" altLang="zh-CN" dirty="0">
                <a:latin typeface="Times New Roman" panose="02020603050405020304" pitchFamily="18" charset="0"/>
                <a:ea typeface="Cambria" panose="02040503050406030204" pitchFamily="18" charset="0"/>
                <a:cs typeface="Times New Roman" panose="02020603050405020304" pitchFamily="18" charset="0"/>
              </a:rPr>
              <a:t>Module 1 : UI design and User Authentication Check </a:t>
            </a:r>
            <a:endParaRPr lang="zh-CN" altLang="en-US" dirty="0">
              <a:latin typeface="Times New Roman" panose="02020603050405020304" pitchFamily="18" charset="0"/>
              <a:cs typeface="Times New Roman" panose="02020603050405020304" pitchFamily="18" charset="0"/>
            </a:endParaRPr>
          </a:p>
          <a:p>
            <a:pPr marL="534988" indent="-450850" algn="just">
              <a:buFont typeface="Wingdings" panose="05000000000000000000" pitchFamily="2" charset="2"/>
              <a:buChar char="Ø"/>
            </a:pPr>
            <a:r>
              <a:rPr lang="en-US" altLang="zh-CN" dirty="0">
                <a:latin typeface="Times New Roman" panose="02020603050405020304" pitchFamily="18" charset="0"/>
                <a:ea typeface="Cambria" panose="02040503050406030204" pitchFamily="18" charset="0"/>
                <a:cs typeface="Times New Roman" panose="02020603050405020304" pitchFamily="18" charset="0"/>
              </a:rPr>
              <a:t>Module 2 : Emergency Alert using button click and sending 			notification with exact location</a:t>
            </a:r>
            <a:endParaRPr lang="zh-CN" altLang="en-US" dirty="0">
              <a:latin typeface="Times New Roman" panose="02020603050405020304" pitchFamily="18" charset="0"/>
              <a:cs typeface="Times New Roman" panose="02020603050405020304" pitchFamily="18" charset="0"/>
            </a:endParaRPr>
          </a:p>
          <a:p>
            <a:pPr marL="534988" indent="-450850" algn="just">
              <a:buFont typeface="Wingdings" panose="05000000000000000000" pitchFamily="2" charset="2"/>
              <a:buChar char="Ø"/>
            </a:pPr>
            <a:r>
              <a:rPr lang="en-US" altLang="zh-CN" dirty="0">
                <a:latin typeface="Times New Roman" panose="02020603050405020304" pitchFamily="18" charset="0"/>
                <a:ea typeface="Cambria" panose="02040503050406030204" pitchFamily="18" charset="0"/>
                <a:cs typeface="Times New Roman" panose="02020603050405020304" pitchFamily="18" charset="0"/>
              </a:rPr>
              <a:t>Module 3 : Siren Alert for distraction and women’s news on daily 		basis </a:t>
            </a:r>
            <a:endParaRPr lang="zh-CN" altLang="en-US" dirty="0">
              <a:latin typeface="Times New Roman" panose="02020603050405020304" pitchFamily="18" charset="0"/>
              <a:cs typeface="Times New Roman" panose="02020603050405020304" pitchFamily="18" charset="0"/>
            </a:endParaRPr>
          </a:p>
          <a:p>
            <a:pPr marL="534988" indent="-450850" algn="just">
              <a:buFont typeface="Wingdings" panose="05000000000000000000" pitchFamily="2" charset="2"/>
              <a:buChar char="Ø"/>
            </a:pPr>
            <a:r>
              <a:rPr lang="en-US" altLang="zh-CN" dirty="0">
                <a:latin typeface="Times New Roman" panose="02020603050405020304" pitchFamily="18" charset="0"/>
                <a:ea typeface="Cambria" panose="02040503050406030204" pitchFamily="18" charset="0"/>
                <a:cs typeface="Times New Roman" panose="02020603050405020304" pitchFamily="18" charset="0"/>
              </a:rPr>
              <a:t>Module 4 :Spy camera Detection and Manual tip for finding 			Hidden camera</a:t>
            </a:r>
            <a:endParaRPr lang="zh-CN" altLang="en-US" dirty="0">
              <a:latin typeface="Times New Roman" panose="02020603050405020304" pitchFamily="18" charset="0"/>
              <a:cs typeface="Times New Roman" panose="02020603050405020304" pitchFamily="18" charset="0"/>
            </a:endParaRPr>
          </a:p>
          <a:p>
            <a:pPr marL="84138" indent="0" algn="just">
              <a:buNone/>
            </a:pPr>
            <a:endParaRPr lang="en-US" dirty="0">
              <a:latin typeface="Cambria" pitchFamily="18" charset="0"/>
            </a:endParaRPr>
          </a:p>
          <a:p>
            <a:pPr marL="534988" indent="-450850" algn="just">
              <a:buFont typeface="Wingdings" panose="05000000000000000000" pitchFamily="2" charset="2"/>
              <a:buChar char="Ø"/>
            </a:pPr>
            <a:endParaRPr lang="en-US" dirty="0">
              <a:latin typeface="Cambria" pitchFamily="18" charset="0"/>
            </a:endParaRPr>
          </a:p>
          <a:p>
            <a:pPr marL="84138" indent="0" algn="just">
              <a:buNone/>
            </a:pPr>
            <a:endParaRPr lang="en-US" dirty="0">
              <a:latin typeface="Cambria" pitchFamily="18" charset="0"/>
            </a:endParaRPr>
          </a:p>
          <a:p>
            <a:pPr marL="534988" indent="-450850">
              <a:buFont typeface="Wingdings" panose="05000000000000000000" pitchFamily="2" charset="2"/>
              <a:buChar char="Ø"/>
            </a:pPr>
            <a:endParaRPr lang="en-IN" dirty="0">
              <a:latin typeface="Century Schoolbook" panose="02040604050505020304" pitchFamily="18" charset="0"/>
            </a:endParaRPr>
          </a:p>
          <a:p>
            <a:pPr marL="0" indent="0">
              <a:buNone/>
            </a:pPr>
            <a:endParaRPr lang="en-IN" dirty="0"/>
          </a:p>
        </p:txBody>
      </p:sp>
      <p:sp>
        <p:nvSpPr>
          <p:cNvPr id="1048628" name="Date Placeholder 3"/>
          <p:cNvSpPr>
            <a:spLocks noGrp="1"/>
          </p:cNvSpPr>
          <p:nvPr>
            <p:ph type="dt" sz="half" idx="10"/>
          </p:nvPr>
        </p:nvSpPr>
        <p:spPr>
          <a:xfrm>
            <a:off x="303628" y="6385756"/>
            <a:ext cx="1328224" cy="365125"/>
          </a:xfrm>
        </p:spPr>
        <p:txBody>
          <a:bodyPr/>
          <a:lstStyle/>
          <a:p>
            <a:fld id="{6ED63821-FF59-44DC-9E9F-C1786F488F57}" type="datetime1">
              <a:rPr lang="en-IN" sz="1600" smtClean="0"/>
              <a:t>14-05-2023</a:t>
            </a:fld>
            <a:endParaRPr lang="en-IN" sz="1600" dirty="0"/>
          </a:p>
        </p:txBody>
      </p:sp>
      <p:sp>
        <p:nvSpPr>
          <p:cNvPr id="1048629" name="Footer Placeholder 4"/>
          <p:cNvSpPr>
            <a:spLocks noGrp="1"/>
          </p:cNvSpPr>
          <p:nvPr>
            <p:ph type="ftr" sz="quarter" idx="11"/>
          </p:nvPr>
        </p:nvSpPr>
        <p:spPr>
          <a:xfrm>
            <a:off x="2712720" y="6385755"/>
            <a:ext cx="6766560" cy="365125"/>
          </a:xfrm>
        </p:spPr>
        <p:txBody>
          <a:bodyPr/>
          <a:lstStyle/>
          <a:p>
            <a:r>
              <a:rPr lang="en-US" sz="1600" dirty="0"/>
              <a:t>PROJECT PHASE -II  SECOND REVIEW                                                                                       Department of CSE, </a:t>
            </a:r>
            <a:r>
              <a:rPr lang="en-US" sz="1600" dirty="0" err="1"/>
              <a:t>KGiSL</a:t>
            </a:r>
            <a:r>
              <a:rPr lang="en-US" sz="1600" dirty="0"/>
              <a:t> Institute of Technology, Coimbatore </a:t>
            </a:r>
            <a:endParaRPr lang="en-IN" dirty="0"/>
          </a:p>
        </p:txBody>
      </p:sp>
      <p:sp>
        <p:nvSpPr>
          <p:cNvPr id="1048630" name="Slide Number Placeholder 5"/>
          <p:cNvSpPr>
            <a:spLocks noGrp="1"/>
          </p:cNvSpPr>
          <p:nvPr>
            <p:ph type="sldNum" sz="quarter" idx="12"/>
          </p:nvPr>
        </p:nvSpPr>
        <p:spPr>
          <a:xfrm>
            <a:off x="11465168" y="6380969"/>
            <a:ext cx="556847" cy="365125"/>
          </a:xfrm>
        </p:spPr>
        <p:txBody>
          <a:bodyPr/>
          <a:lstStyle/>
          <a:p>
            <a:fld id="{370E2DBF-622E-4774-BABA-0B90A0613018}" type="slidenum">
              <a:rPr lang="en-IN" smtClean="0"/>
              <a:t>9</a:t>
            </a:fld>
            <a:endParaRPr lang="en-IN"/>
          </a:p>
        </p:txBody>
      </p:sp>
      <p:pic>
        <p:nvPicPr>
          <p:cNvPr id="2097163" name="Picture 2"/>
          <p:cNvPicPr>
            <a:picLocks noChangeAspect="1" noChangeArrowheads="1"/>
          </p:cNvPicPr>
          <p:nvPr/>
        </p:nvPicPr>
        <p:blipFill>
          <a:blip r:embed="rId2" cstate="print"/>
          <a:srcRect/>
          <a:stretch>
            <a:fillRect/>
          </a:stretch>
        </p:blipFill>
        <p:spPr bwMode="auto">
          <a:xfrm>
            <a:off x="11049000" y="0"/>
            <a:ext cx="1143000" cy="1203960"/>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TotalTime>
  <Words>1223</Words>
  <Application>Microsoft Office PowerPoint</Application>
  <PresentationFormat>Widescreen</PresentationFormat>
  <Paragraphs>144</Paragraphs>
  <Slides>14</Slides>
  <Notes>0</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14</vt:i4>
      </vt:variant>
    </vt:vector>
  </HeadingPairs>
  <TitlesOfParts>
    <vt:vector size="25" baseType="lpstr">
      <vt:lpstr>Algerian</vt:lpstr>
      <vt:lpstr>Angsana New</vt:lpstr>
      <vt:lpstr>Arial</vt:lpstr>
      <vt:lpstr>Calibri</vt:lpstr>
      <vt:lpstr>Calibri Light</vt:lpstr>
      <vt:lpstr>Cambria</vt:lpstr>
      <vt:lpstr>Century Schoolbook</vt:lpstr>
      <vt:lpstr>Times New Roman</vt:lpstr>
      <vt:lpstr>Wingdings</vt:lpstr>
      <vt:lpstr>Office Theme</vt:lpstr>
      <vt:lpstr>Custom Design</vt:lpstr>
      <vt:lpstr>PowerPoint Presentation</vt:lpstr>
      <vt:lpstr>agenda </vt:lpstr>
      <vt:lpstr>  ABSTRACT</vt:lpstr>
      <vt:lpstr>  EXISTING SYSTEM  </vt:lpstr>
      <vt:lpstr> Literature survey</vt:lpstr>
      <vt:lpstr>  PROPOSED SYSTEM  </vt:lpstr>
      <vt:lpstr> Architectural Diagram </vt:lpstr>
      <vt:lpstr> EXPECTED OUTCOME  </vt:lpstr>
      <vt:lpstr>Modules Split up  </vt:lpstr>
      <vt:lpstr>Module 1 – UI design and User Authentication Check   </vt:lpstr>
      <vt:lpstr>Module 2 – Emergency Alert using button click and    sending notification with exact location  </vt:lpstr>
      <vt:lpstr>REFERENCE</vt:lpstr>
      <vt:lpstr>TIMELINE</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arun</dc:creator>
  <cp:lastModifiedBy>Newtton Habakuk S</cp:lastModifiedBy>
  <cp:revision>5</cp:revision>
  <dcterms:created xsi:type="dcterms:W3CDTF">2020-07-24T18:56:46Z</dcterms:created>
  <dcterms:modified xsi:type="dcterms:W3CDTF">2023-05-14T14:22:38Z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493156e8f630457aa8610f814b13a8e1</vt:lpwstr>
  </property>
</Properties>
</file>