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3" r:id="rId2"/>
  </p:sldMasterIdLst>
  <p:notesMasterIdLst>
    <p:notesMasterId r:id="rId14"/>
  </p:notesMasterIdLst>
  <p:sldIdLst>
    <p:sldId id="268" r:id="rId3"/>
    <p:sldId id="269" r:id="rId4"/>
    <p:sldId id="271" r:id="rId5"/>
    <p:sldId id="278" r:id="rId6"/>
    <p:sldId id="272" r:id="rId7"/>
    <p:sldId id="273" r:id="rId8"/>
    <p:sldId id="26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3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t>14-05-2023</a:t>
            </a:fld>
            <a:endParaRPr lang="en-IN"/>
          </a:p>
        </p:txBody>
      </p:sp>
      <p:sp>
        <p:nvSpPr>
          <p:cNvPr id="104874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5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t>‹#›</a:t>
            </a:fld>
            <a:endParaRPr lang="en-IN"/>
          </a:p>
        </p:txBody>
      </p:sp>
    </p:spTree>
    <p:extLst>
      <p:ext uri="{BB962C8B-B14F-4D97-AF65-F5344CB8AC3E}">
        <p14:creationId xmlns:p14="http://schemas.microsoft.com/office/powerpoint/2010/main" val="103346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2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2097161" name="Picture 7" descr="A picture containing drawing  Description automatically generated"/>
          <p:cNvPicPr>
            <a:picLocks noChangeAspect="1"/>
          </p:cNvPicPr>
          <p:nvPr userDrawn="1"/>
        </p:nvPicPr>
        <p:blipFill>
          <a:blip r:embed="rId2">
            <a:alphaModFix amt="5000"/>
          </a:blip>
          <a:stretch>
            <a:fillRect/>
          </a:stretch>
        </p:blipFill>
        <p:spPr>
          <a:xfrm>
            <a:off x="-1" y="0"/>
            <a:ext cx="12192001" cy="6857999"/>
          </a:xfrm>
          <a:prstGeom prst="rect">
            <a:avLst/>
          </a:prstGeom>
        </p:spPr>
      </p:pic>
      <p:sp>
        <p:nvSpPr>
          <p:cNvPr id="1048622" name="Date Placeholder 8"/>
          <p:cNvSpPr>
            <a:spLocks noGrp="1"/>
          </p:cNvSpPr>
          <p:nvPr>
            <p:ph type="dt" sz="half" idx="10"/>
          </p:nvPr>
        </p:nvSpPr>
        <p:spPr>
          <a:xfrm>
            <a:off x="838200" y="6356350"/>
            <a:ext cx="949036" cy="365125"/>
          </a:xfrm>
        </p:spPr>
        <p:txBody>
          <a:bodyPr/>
          <a:lstStyle/>
          <a:p>
            <a:fld id="{CEC129C5-AEAB-4D54-ADE4-7976C511E497}" type="datetime1">
              <a:rPr lang="en-IN" smtClean="0"/>
              <a:t>14-05-2023</a:t>
            </a:fld>
            <a:endParaRPr lang="en-IN" dirty="0"/>
          </a:p>
        </p:txBody>
      </p:sp>
      <p:sp>
        <p:nvSpPr>
          <p:cNvPr id="1048623" name="Footer Placeholder 9"/>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048624" name="Slide Number Placeholder 10"/>
          <p:cNvSpPr>
            <a:spLocks noGrp="1"/>
          </p:cNvSpPr>
          <p:nvPr>
            <p:ph type="sldNum" sz="quarter" idx="12"/>
          </p:nvPr>
        </p:nvSpPr>
        <p:spPr>
          <a:xfrm>
            <a:off x="10668000" y="6356350"/>
            <a:ext cx="685800" cy="365125"/>
          </a:xfrm>
        </p:spPr>
        <p:txBody>
          <a:bodyPr/>
          <a:lstStyle/>
          <a:p>
            <a:fld id="{370E2DBF-622E-4774-BABA-0B90A061301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t>Click to edit Master title style</a:t>
            </a:r>
            <a:endParaRPr lang="en-IN"/>
          </a:p>
        </p:txBody>
      </p:sp>
      <p:sp>
        <p:nvSpPr>
          <p:cNvPr id="104871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Date Placeholder 3"/>
          <p:cNvSpPr>
            <a:spLocks noGrp="1"/>
          </p:cNvSpPr>
          <p:nvPr>
            <p:ph type="dt" sz="half" idx="10"/>
          </p:nvPr>
        </p:nvSpPr>
        <p:spPr/>
        <p:txBody>
          <a:bodyPr/>
          <a:lstStyle/>
          <a:p>
            <a:fld id="{126287CE-EE0A-4FEE-A1BD-D63960455569}" type="datetime1">
              <a:rPr lang="en-IN" smtClean="0"/>
              <a:t>14-05-2023</a:t>
            </a:fld>
            <a:endParaRPr lang="en-IN"/>
          </a:p>
        </p:txBody>
      </p:sp>
      <p:sp>
        <p:nvSpPr>
          <p:cNvPr id="1048717"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8"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0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Date Placeholder 3"/>
          <p:cNvSpPr>
            <a:spLocks noGrp="1"/>
          </p:cNvSpPr>
          <p:nvPr>
            <p:ph type="dt" sz="half" idx="10"/>
          </p:nvPr>
        </p:nvSpPr>
        <p:spPr/>
        <p:txBody>
          <a:bodyPr/>
          <a:lstStyle/>
          <a:p>
            <a:fld id="{CB79268B-037D-477F-A258-3E52712A3368}" type="datetime1">
              <a:rPr lang="en-IN" smtClean="0"/>
              <a:t>14-05-2023</a:t>
            </a:fld>
            <a:endParaRPr lang="en-IN"/>
          </a:p>
        </p:txBody>
      </p:sp>
      <p:sp>
        <p:nvSpPr>
          <p:cNvPr id="1048706"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7"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1" name="Date Placeholder 3"/>
          <p:cNvSpPr>
            <a:spLocks noGrp="1"/>
          </p:cNvSpPr>
          <p:nvPr>
            <p:ph type="dt" sz="half" idx="10"/>
          </p:nvPr>
        </p:nvSpPr>
        <p:spPr/>
        <p:txBody>
          <a:bodyPr/>
          <a:lstStyle/>
          <a:p>
            <a:fld id="{ADA9FA91-9243-475F-902B-D64401A28AB5}" type="datetime1">
              <a:rPr lang="en-IN" smtClean="0"/>
              <a:t>14-05-2023</a:t>
            </a:fld>
            <a:endParaRPr lang="en-IN"/>
          </a:p>
        </p:txBody>
      </p:sp>
      <p:sp>
        <p:nvSpPr>
          <p:cNvPr id="104865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53"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IN"/>
          </a:p>
        </p:txBody>
      </p:sp>
      <p:sp>
        <p:nvSpPr>
          <p:cNvPr id="104864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lstStyle/>
          <a:p>
            <a:fld id="{8065F183-FC50-4408-A43E-74FA512A356E}" type="datetime1">
              <a:rPr lang="en-IN" smtClean="0"/>
              <a:t>14-05-2023</a:t>
            </a:fld>
            <a:endParaRPr lang="en-IN"/>
          </a:p>
        </p:txBody>
      </p:sp>
      <p:sp>
        <p:nvSpPr>
          <p:cNvPr id="1048647"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48"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65CDB517-38AD-4C4D-B44C-3EE3E1038D33}" type="datetime1">
              <a:rPr lang="en-IN" smtClean="0"/>
              <a:t>14-05-2023</a:t>
            </a:fld>
            <a:endParaRPr lang="en-IN"/>
          </a:p>
        </p:txBody>
      </p:sp>
      <p:sp>
        <p:nvSpPr>
          <p:cNvPr id="1048679"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0"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Date Placeholder 4"/>
          <p:cNvSpPr>
            <a:spLocks noGrp="1"/>
          </p:cNvSpPr>
          <p:nvPr>
            <p:ph type="dt" sz="half" idx="10"/>
          </p:nvPr>
        </p:nvSpPr>
        <p:spPr/>
        <p:txBody>
          <a:bodyPr/>
          <a:lstStyle/>
          <a:p>
            <a:fld id="{47DA00DF-E3F4-4A2D-AF2B-2FA06925689C}" type="datetime1">
              <a:rPr lang="en-IN" smtClean="0"/>
              <a:t>14-05-2023</a:t>
            </a:fld>
            <a:endParaRPr lang="en-IN"/>
          </a:p>
        </p:txBody>
      </p:sp>
      <p:sp>
        <p:nvSpPr>
          <p:cNvPr id="104867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5"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Date Placeholder 6"/>
          <p:cNvSpPr>
            <a:spLocks noGrp="1"/>
          </p:cNvSpPr>
          <p:nvPr>
            <p:ph type="dt" sz="half" idx="10"/>
          </p:nvPr>
        </p:nvSpPr>
        <p:spPr/>
        <p:txBody>
          <a:bodyPr/>
          <a:lstStyle/>
          <a:p>
            <a:fld id="{A2FB45D3-C758-473E-B508-55B7FF19FE88}" type="datetime1">
              <a:rPr lang="en-IN" smtClean="0"/>
              <a:t>14-05-2023</a:t>
            </a:fld>
            <a:endParaRPr lang="en-IN"/>
          </a:p>
        </p:txBody>
      </p:sp>
      <p:sp>
        <p:nvSpPr>
          <p:cNvPr id="1048697"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8" name="Slide Number Placeholder 8"/>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Date Placeholder 2"/>
          <p:cNvSpPr>
            <a:spLocks noGrp="1"/>
          </p:cNvSpPr>
          <p:nvPr>
            <p:ph type="dt" sz="half" idx="10"/>
          </p:nvPr>
        </p:nvSpPr>
        <p:spPr/>
        <p:txBody>
          <a:bodyPr/>
          <a:lstStyle/>
          <a:p>
            <a:fld id="{C4319865-E327-4619-904B-2AE07A6CD996}" type="datetime1">
              <a:rPr lang="en-IN" smtClean="0"/>
              <a:t>14-05-2023</a:t>
            </a:fld>
            <a:endParaRPr lang="en-IN"/>
          </a:p>
        </p:txBody>
      </p:sp>
      <p:sp>
        <p:nvSpPr>
          <p:cNvPr id="1048689"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0" name="Slide Number Placeholder 4"/>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1" name="Date Placeholder 1"/>
          <p:cNvSpPr>
            <a:spLocks noGrp="1"/>
          </p:cNvSpPr>
          <p:nvPr>
            <p:ph type="dt" sz="half" idx="10"/>
          </p:nvPr>
        </p:nvSpPr>
        <p:spPr/>
        <p:txBody>
          <a:bodyPr/>
          <a:lstStyle/>
          <a:p>
            <a:fld id="{6DC38877-0EE7-45ED-91C4-9D074C511212}" type="datetime1">
              <a:rPr lang="en-IN" smtClean="0"/>
              <a:t>14-05-2023</a:t>
            </a:fld>
            <a:endParaRPr lang="en-IN"/>
          </a:p>
        </p:txBody>
      </p:sp>
      <p:sp>
        <p:nvSpPr>
          <p:cNvPr id="1048642"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43" name="Slide Number Placeholder 3"/>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lstStyle/>
          <a:p>
            <a:fld id="{6154717B-E640-4195-848E-AA4648BDE8B5}" type="datetime1">
              <a:rPr lang="en-IN" smtClean="0"/>
              <a:t>14-05-2023</a:t>
            </a:fld>
            <a:endParaRPr lang="en-IN"/>
          </a:p>
        </p:txBody>
      </p:sp>
      <p:sp>
        <p:nvSpPr>
          <p:cNvPr id="1048685"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6"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76C9C406-4445-4E33-987C-6117DEBA54F9}" type="datetime1">
              <a:rPr lang="en-IN" smtClean="0"/>
              <a:t>14-05-2023</a:t>
            </a:fld>
            <a:endParaRPr lang="en-IN"/>
          </a:p>
        </p:txBody>
      </p:sp>
      <p:sp>
        <p:nvSpPr>
          <p:cNvPr id="1048584"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585" name="Slide Number Placeholder 5"/>
          <p:cNvSpPr>
            <a:spLocks noGrp="1"/>
          </p:cNvSpPr>
          <p:nvPr>
            <p:ph type="sldNum" sz="quarter" idx="12"/>
          </p:nvPr>
        </p:nvSpPr>
        <p:spPr/>
        <p:txBody>
          <a:bodyPr/>
          <a:lstStyle/>
          <a:p>
            <a:fld id="{370E2DBF-622E-4774-BABA-0B90A0613018}" type="slidenum">
              <a:rPr lang="en-IN" smtClean="0"/>
              <a:t>‹#›</a:t>
            </a:fld>
            <a:endParaRPr lang="en-IN"/>
          </a:p>
        </p:txBody>
      </p:sp>
      <p:pic>
        <p:nvPicPr>
          <p:cNvPr id="2097152" name="Picture 7" descr="A picture containing drawing  Description automatically generated"/>
          <p:cNvPicPr>
            <a:picLocks noChangeAspect="1"/>
          </p:cNvPicPr>
          <p:nvPr userDrawn="1"/>
        </p:nvPicPr>
        <p:blipFill>
          <a:blip r:embed="rId2">
            <a:alphaModFix amt="5000"/>
          </a:blip>
          <a:stretch>
            <a:fillRect/>
          </a:stretch>
        </p:blipFill>
        <p:spPr>
          <a:xfrm>
            <a:off x="0" y="0"/>
            <a:ext cx="12192000" cy="7010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5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7" name="Date Placeholder 4"/>
          <p:cNvSpPr>
            <a:spLocks noGrp="1"/>
          </p:cNvSpPr>
          <p:nvPr>
            <p:ph type="dt" sz="half" idx="10"/>
          </p:nvPr>
        </p:nvSpPr>
        <p:spPr/>
        <p:txBody>
          <a:bodyPr/>
          <a:lstStyle/>
          <a:p>
            <a:fld id="{FF01C6C3-73E8-4058-8FBF-F8AD812F04B6}" type="datetime1">
              <a:rPr lang="en-IN" smtClean="0"/>
              <a:t>14-05-2023</a:t>
            </a:fld>
            <a:endParaRPr lang="en-IN"/>
          </a:p>
        </p:txBody>
      </p:sp>
      <p:sp>
        <p:nvSpPr>
          <p:cNvPr id="104865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59"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IN"/>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Date Placeholder 3"/>
          <p:cNvSpPr>
            <a:spLocks noGrp="1"/>
          </p:cNvSpPr>
          <p:nvPr>
            <p:ph type="dt" sz="half" idx="10"/>
          </p:nvPr>
        </p:nvSpPr>
        <p:spPr/>
        <p:txBody>
          <a:bodyPr/>
          <a:lstStyle/>
          <a:p>
            <a:fld id="{0935CFDE-00B6-4D07-96E4-42CBE2325500}" type="datetime1">
              <a:rPr lang="en-IN" smtClean="0"/>
              <a:t>14-05-2023</a:t>
            </a:fld>
            <a:endParaRPr lang="en-IN"/>
          </a:p>
        </p:txBody>
      </p:sp>
      <p:sp>
        <p:nvSpPr>
          <p:cNvPr id="104866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4"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5"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Date Placeholder 3"/>
          <p:cNvSpPr>
            <a:spLocks noGrp="1"/>
          </p:cNvSpPr>
          <p:nvPr>
            <p:ph type="dt" sz="half" idx="10"/>
          </p:nvPr>
        </p:nvSpPr>
        <p:spPr/>
        <p:txBody>
          <a:bodyPr/>
          <a:lstStyle/>
          <a:p>
            <a:fld id="{BA2B9937-6287-4AF3-8683-8672A37FC69C}" type="datetime1">
              <a:rPr lang="en-IN" smtClean="0"/>
              <a:t>14-05-2023</a:t>
            </a:fld>
            <a:endParaRPr lang="en-IN"/>
          </a:p>
        </p:txBody>
      </p:sp>
      <p:sp>
        <p:nvSpPr>
          <p:cNvPr id="104866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9"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2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21" name="Date Placeholder 3"/>
          <p:cNvSpPr>
            <a:spLocks noGrp="1"/>
          </p:cNvSpPr>
          <p:nvPr>
            <p:ph type="dt" sz="half" idx="10"/>
          </p:nvPr>
        </p:nvSpPr>
        <p:spPr/>
        <p:txBody>
          <a:bodyPr/>
          <a:lstStyle/>
          <a:p>
            <a:fld id="{8E403E92-6891-4D4B-8937-FF592015E0C7}" type="datetime1">
              <a:rPr lang="en-IN" smtClean="0"/>
              <a:t>14-05-2023</a:t>
            </a:fld>
            <a:endParaRPr lang="en-IN"/>
          </a:p>
        </p:txBody>
      </p:sp>
      <p:sp>
        <p:nvSpPr>
          <p:cNvPr id="104872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3"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endParaRPr lang="en-IN"/>
          </a:p>
        </p:txBody>
      </p:sp>
      <p:sp>
        <p:nvSpPr>
          <p:cNvPr id="104872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Date Placeholder 4"/>
          <p:cNvSpPr>
            <a:spLocks noGrp="1"/>
          </p:cNvSpPr>
          <p:nvPr>
            <p:ph type="dt" sz="half" idx="10"/>
          </p:nvPr>
        </p:nvSpPr>
        <p:spPr/>
        <p:txBody>
          <a:bodyPr/>
          <a:lstStyle/>
          <a:p>
            <a:fld id="{DFBCD768-8A86-4BCC-B11C-720AF9201C8C}" type="datetime1">
              <a:rPr lang="en-IN" smtClean="0"/>
              <a:t>14-05-2023</a:t>
            </a:fld>
            <a:endParaRPr lang="en-IN"/>
          </a:p>
        </p:txBody>
      </p:sp>
      <p:sp>
        <p:nvSpPr>
          <p:cNvPr id="104872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9"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3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Date Placeholder 6"/>
          <p:cNvSpPr>
            <a:spLocks noGrp="1"/>
          </p:cNvSpPr>
          <p:nvPr>
            <p:ph type="dt" sz="half" idx="10"/>
          </p:nvPr>
        </p:nvSpPr>
        <p:spPr/>
        <p:txBody>
          <a:bodyPr/>
          <a:lstStyle/>
          <a:p>
            <a:fld id="{0740A7F4-A775-4673-85E2-472947E80910}" type="datetime1">
              <a:rPr lang="en-IN" smtClean="0"/>
              <a:t>14-05-2023</a:t>
            </a:fld>
            <a:endParaRPr lang="en-IN"/>
          </a:p>
        </p:txBody>
      </p:sp>
      <p:sp>
        <p:nvSpPr>
          <p:cNvPr id="1048736"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7" name="Slide Number Placeholder 8"/>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endParaRPr lang="en-IN"/>
          </a:p>
        </p:txBody>
      </p:sp>
      <p:sp>
        <p:nvSpPr>
          <p:cNvPr id="1048700" name="Date Placeholder 2"/>
          <p:cNvSpPr>
            <a:spLocks noGrp="1"/>
          </p:cNvSpPr>
          <p:nvPr>
            <p:ph type="dt" sz="half" idx="10"/>
          </p:nvPr>
        </p:nvSpPr>
        <p:spPr/>
        <p:txBody>
          <a:bodyPr/>
          <a:lstStyle/>
          <a:p>
            <a:fld id="{B52DC7DE-3086-4824-AB4B-8D0C3BF9F958}" type="datetime1">
              <a:rPr lang="en-IN" smtClean="0"/>
              <a:t>14-05-2023</a:t>
            </a:fld>
            <a:endParaRPr lang="en-IN"/>
          </a:p>
        </p:txBody>
      </p:sp>
      <p:sp>
        <p:nvSpPr>
          <p:cNvPr id="1048701"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2" name="Slide Number Placeholder 4"/>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8" name="Date Placeholder 1"/>
          <p:cNvSpPr>
            <a:spLocks noGrp="1"/>
          </p:cNvSpPr>
          <p:nvPr>
            <p:ph type="dt" sz="half" idx="10"/>
          </p:nvPr>
        </p:nvSpPr>
        <p:spPr/>
        <p:txBody>
          <a:bodyPr/>
          <a:lstStyle/>
          <a:p>
            <a:fld id="{F0F3FD68-9ACF-4DB7-BEF8-70AF30AA9223}" type="datetime1">
              <a:rPr lang="en-IN" smtClean="0"/>
              <a:t>14-05-2023</a:t>
            </a:fld>
            <a:endParaRPr lang="en-IN"/>
          </a:p>
        </p:txBody>
      </p:sp>
      <p:sp>
        <p:nvSpPr>
          <p:cNvPr id="1048739"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0" name="Slide Number Placeholder 3"/>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4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4" name="Date Placeholder 4"/>
          <p:cNvSpPr>
            <a:spLocks noGrp="1"/>
          </p:cNvSpPr>
          <p:nvPr>
            <p:ph type="dt" sz="half" idx="10"/>
          </p:nvPr>
        </p:nvSpPr>
        <p:spPr/>
        <p:txBody>
          <a:bodyPr/>
          <a:lstStyle/>
          <a:p>
            <a:fld id="{B36F9036-3E9D-41AF-A963-3D9D6F294202}" type="datetime1">
              <a:rPr lang="en-IN" smtClean="0"/>
              <a:t>14-05-2023</a:t>
            </a:fld>
            <a:endParaRPr lang="en-IN"/>
          </a:p>
        </p:txBody>
      </p:sp>
      <p:sp>
        <p:nvSpPr>
          <p:cNvPr id="1048745"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6"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1" name="Date Placeholder 4"/>
          <p:cNvSpPr>
            <a:spLocks noGrp="1"/>
          </p:cNvSpPr>
          <p:nvPr>
            <p:ph type="dt" sz="half" idx="10"/>
          </p:nvPr>
        </p:nvSpPr>
        <p:spPr/>
        <p:txBody>
          <a:bodyPr/>
          <a:lstStyle/>
          <a:p>
            <a:fld id="{F25448E1-8AC7-4630-A9E7-0D43DF58E813}" type="datetime1">
              <a:rPr lang="en-IN" smtClean="0"/>
              <a:t>14-05-2023</a:t>
            </a:fld>
            <a:endParaRPr lang="en-IN"/>
          </a:p>
        </p:txBody>
      </p:sp>
      <p:sp>
        <p:nvSpPr>
          <p:cNvPr id="1048712"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3"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t>14-05-2023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3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t>14-05-2023</a:t>
            </a:fld>
            <a:endParaRPr lang="en-IN"/>
          </a:p>
        </p:txBody>
      </p:sp>
      <p:sp>
        <p:nvSpPr>
          <p:cNvPr id="104863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64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3"/>
          <p:cNvSpPr/>
          <p:nvPr/>
        </p:nvSpPr>
        <p:spPr>
          <a:xfrm>
            <a:off x="1" y="-1437"/>
            <a:ext cx="12192000" cy="5692140"/>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err="1">
                <a:latin typeface="Times New Roman" panose="02020603050405020304" pitchFamily="18" charset="0"/>
                <a:cs typeface="Times New Roman" panose="02020603050405020304" pitchFamily="18" charset="0"/>
              </a:rPr>
              <a:t>KGiSL</a:t>
            </a:r>
            <a:r>
              <a:rPr lang="en-IN" sz="4800" b="1" dirty="0">
                <a:latin typeface="Times New Roman" panose="02020603050405020304" pitchFamily="18" charset="0"/>
                <a:cs typeface="Times New Roman" panose="02020603050405020304" pitchFamily="18" charset="0"/>
              </a:rPr>
              <a:t>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 # 00</a:t>
            </a:r>
          </a:p>
          <a:p>
            <a:pPr algn="ctr"/>
            <a:r>
              <a:rPr lang="en-US" sz="3000" b="1" dirty="0">
                <a:latin typeface="Times New Roman" pitchFamily="18" charset="0"/>
                <a:cs typeface="Times New Roman" pitchFamily="18" charset="0"/>
              </a:rPr>
              <a:t>WOMEN SAFETY APP FOR IMPROVED PERSONAL  SECURITY</a:t>
            </a:r>
            <a:r>
              <a:rPr lang="en-IN" sz="3000" b="1" dirty="0">
                <a:latin typeface="Times New Roman" pitchFamily="18" charset="0"/>
                <a:cs typeface="Times New Roman" pitchFamily="18" charset="0"/>
              </a:rPr>
              <a:t> </a:t>
            </a:r>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Times New Roman" panose="02020603050405020304" pitchFamily="18" charset="0"/>
              </a:rPr>
              <a:t>   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711719104055	NAVEEN KUMAR S			</a:t>
            </a:r>
          </a:p>
          <a:p>
            <a:r>
              <a:rPr lang="en-IN" sz="2400" dirty="0">
                <a:latin typeface="Times New Roman" panose="02020603050405020304" pitchFamily="18" charset="0"/>
                <a:cs typeface="Times New Roman" panose="02020603050405020304" pitchFamily="18" charset="0"/>
              </a:rPr>
              <a:t>			711719104057		NEWTTON HABAKUK S							711719104061 	NIVETHITHA S			</a:t>
            </a:r>
          </a:p>
          <a:p>
            <a:r>
              <a:rPr lang="en-IN" sz="2400" dirty="0">
                <a:latin typeface="Times New Roman" panose="02020603050405020304" pitchFamily="18" charset="0"/>
                <a:cs typeface="Times New Roman" panose="02020603050405020304" pitchFamily="18" charset="0"/>
              </a:rPr>
              <a:t>			711719104063		POOJA B</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t>
            </a:r>
            <a:r>
              <a:rPr lang="en-IN" sz="2400" dirty="0" err="1">
                <a:latin typeface="Times New Roman" panose="02020603050405020304" pitchFamily="18" charset="0"/>
                <a:cs typeface="Times New Roman" panose="02020603050405020304" pitchFamily="18" charset="0"/>
              </a:rPr>
              <a:t>Aruna</a:t>
            </a:r>
            <a:r>
              <a:rPr lang="en-IN" sz="2400" dirty="0">
                <a:latin typeface="Times New Roman" panose="02020603050405020304" pitchFamily="18" charset="0"/>
                <a:cs typeface="Times New Roman" panose="02020603050405020304" pitchFamily="18" charset="0"/>
              </a:rPr>
              <a:t> T N , Asst. </a:t>
            </a:r>
            <a:r>
              <a:rPr lang="en-IN" sz="2400" dirty="0" err="1">
                <a:latin typeface="Times New Roman" panose="02020603050405020304" pitchFamily="18" charset="0"/>
                <a:cs typeface="Times New Roman" panose="02020603050405020304" pitchFamily="18" charset="0"/>
              </a:rPr>
              <a:t>Professor,CSE</a:t>
            </a:r>
            <a:r>
              <a:rPr lang="en-IN" sz="2400" dirty="0">
                <a:latin typeface="Times New Roman" panose="02020603050405020304" pitchFamily="18" charset="0"/>
                <a:cs typeface="Times New Roman" panose="02020603050405020304" pitchFamily="18" charset="0"/>
              </a:rPr>
              <a:t>.</a:t>
            </a:r>
          </a:p>
        </p:txBody>
      </p:sp>
      <p:pic>
        <p:nvPicPr>
          <p:cNvPr id="2097162" name="Picture 2"/>
          <p:cNvPicPr>
            <a:picLocks noChangeAspect="1" noChangeArrowheads="1"/>
          </p:cNvPicPr>
          <p:nvPr/>
        </p:nvPicPr>
        <p:blipFill>
          <a:blip r:embed="rId2" cstate="print"/>
          <a:srcRect/>
          <a:stretch>
            <a:fillRect/>
          </a:stretch>
        </p:blipFill>
        <p:spPr bwMode="auto">
          <a:xfrm>
            <a:off x="1" y="1"/>
            <a:ext cx="870332" cy="1026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1048602" name="Date Placeholder 3"/>
          <p:cNvSpPr>
            <a:spLocks noGrp="1"/>
          </p:cNvSpPr>
          <p:nvPr>
            <p:ph type="dt" sz="half" idx="10"/>
          </p:nvPr>
        </p:nvSpPr>
        <p:spPr>
          <a:xfrm>
            <a:off x="303628" y="6385756"/>
            <a:ext cx="1328224" cy="365125"/>
          </a:xfrm>
        </p:spPr>
        <p:txBody>
          <a:bodyPr/>
          <a:lstStyle/>
          <a:p>
            <a:fld id="{E4FABE46-CF0B-4C33-AC07-4DA993203B49}" type="datetime1">
              <a:rPr lang="en-IN" sz="1600" smtClean="0"/>
              <a:t>14-05-2023</a:t>
            </a:fld>
            <a:endParaRPr lang="en-IN" sz="1600" dirty="0"/>
          </a:p>
        </p:txBody>
      </p:sp>
      <p:sp>
        <p:nvSpPr>
          <p:cNvPr id="1048603"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04"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10</a:t>
            </a:fld>
            <a:endParaRPr lang="en-IN"/>
          </a:p>
        </p:txBody>
      </p:sp>
      <p:pic>
        <p:nvPicPr>
          <p:cNvPr id="2097156"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2" name="Picture 1">
            <a:extLst>
              <a:ext uri="{FF2B5EF4-FFF2-40B4-BE49-F238E27FC236}">
                <a16:creationId xmlns:a16="http://schemas.microsoft.com/office/drawing/2014/main" id="{53380AD5-E31C-3ADB-3A8C-3BA5BDA91226}"/>
              </a:ext>
            </a:extLst>
          </p:cNvPr>
          <p:cNvPicPr>
            <a:picLocks noChangeAspect="1" noChangeArrowheads="1"/>
          </p:cNvPicPr>
          <p:nvPr/>
        </p:nvPicPr>
        <p:blipFill>
          <a:blip r:embed="rId3"/>
          <a:srcRect/>
          <a:stretch>
            <a:fillRect/>
          </a:stretch>
        </p:blipFill>
        <p:spPr bwMode="auto">
          <a:xfrm>
            <a:off x="1081881" y="894309"/>
            <a:ext cx="10028237" cy="5072063"/>
          </a:xfrm>
          <a:prstGeom prst="rect">
            <a:avLst/>
          </a:prstGeom>
          <a:noFill/>
          <a:ln>
            <a:noFill/>
          </a:ln>
          <a:effectLst/>
        </p:spPr>
      </p:pic>
      <p:sp>
        <p:nvSpPr>
          <p:cNvPr id="3" name="Rectangle 2">
            <a:extLst>
              <a:ext uri="{FF2B5EF4-FFF2-40B4-BE49-F238E27FC236}">
                <a16:creationId xmlns:a16="http://schemas.microsoft.com/office/drawing/2014/main" id="{93ACFE7E-759B-8912-6D9B-C568AEAAF39D}"/>
              </a:ext>
            </a:extLst>
          </p:cNvPr>
          <p:cNvSpPr/>
          <p:nvPr/>
        </p:nvSpPr>
        <p:spPr>
          <a:xfrm>
            <a:off x="2351251"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Feb-23</a:t>
            </a:r>
          </a:p>
        </p:txBody>
      </p:sp>
      <p:sp>
        <p:nvSpPr>
          <p:cNvPr id="4" name="Rectangle 3">
            <a:extLst>
              <a:ext uri="{FF2B5EF4-FFF2-40B4-BE49-F238E27FC236}">
                <a16:creationId xmlns:a16="http://schemas.microsoft.com/office/drawing/2014/main" id="{54B604FF-F70A-5EBF-713F-A1B557514718}"/>
              </a:ext>
            </a:extLst>
          </p:cNvPr>
          <p:cNvSpPr/>
          <p:nvPr/>
        </p:nvSpPr>
        <p:spPr>
          <a:xfrm>
            <a:off x="4541116" y="891627"/>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Mar-23</a:t>
            </a:r>
          </a:p>
        </p:txBody>
      </p:sp>
      <p:sp>
        <p:nvSpPr>
          <p:cNvPr id="5" name="Rectangle 4">
            <a:extLst>
              <a:ext uri="{FF2B5EF4-FFF2-40B4-BE49-F238E27FC236}">
                <a16:creationId xmlns:a16="http://schemas.microsoft.com/office/drawing/2014/main" id="{F5592381-D161-7927-5E3C-6718D3E3B320}"/>
              </a:ext>
            </a:extLst>
          </p:cNvPr>
          <p:cNvSpPr/>
          <p:nvPr/>
        </p:nvSpPr>
        <p:spPr>
          <a:xfrm>
            <a:off x="6720348" y="894308"/>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Apr-23</a:t>
            </a:r>
          </a:p>
        </p:txBody>
      </p:sp>
      <p:sp>
        <p:nvSpPr>
          <p:cNvPr id="6" name="Rectangle 5">
            <a:extLst>
              <a:ext uri="{FF2B5EF4-FFF2-40B4-BE49-F238E27FC236}">
                <a16:creationId xmlns:a16="http://schemas.microsoft.com/office/drawing/2014/main" id="{BB3F3E9E-66ED-55BA-F1C4-0437FF6846A4}"/>
              </a:ext>
            </a:extLst>
          </p:cNvPr>
          <p:cNvSpPr/>
          <p:nvPr/>
        </p:nvSpPr>
        <p:spPr>
          <a:xfrm>
            <a:off x="8909916"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May-23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1048612" name="Date Placeholder 3"/>
          <p:cNvSpPr>
            <a:spLocks noGrp="1"/>
          </p:cNvSpPr>
          <p:nvPr>
            <p:ph type="dt" sz="half" idx="10"/>
          </p:nvPr>
        </p:nvSpPr>
        <p:spPr>
          <a:xfrm>
            <a:off x="303628" y="6385756"/>
            <a:ext cx="1328224" cy="365125"/>
          </a:xfrm>
        </p:spPr>
        <p:txBody>
          <a:bodyPr/>
          <a:lstStyle/>
          <a:p>
            <a:fld id="{8FE16CDF-AFC5-48BD-80C6-F3A75BA44BB5}" type="datetime1">
              <a:rPr lang="en-IN" sz="1600" smtClean="0"/>
              <a:t>14-05-2023</a:t>
            </a:fld>
            <a:endParaRPr lang="en-IN" sz="1600" dirty="0"/>
          </a:p>
        </p:txBody>
      </p:sp>
      <p:sp>
        <p:nvSpPr>
          <p:cNvPr id="1048613"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14"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11</a:t>
            </a:fld>
            <a:endParaRPr lang="en-IN"/>
          </a:p>
        </p:txBody>
      </p:sp>
      <p:pic>
        <p:nvPicPr>
          <p:cNvPr id="209715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1048627" name="Content Placeholder 2"/>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1048628" name="Date Placeholder 3"/>
          <p:cNvSpPr>
            <a:spLocks noGrp="1"/>
          </p:cNvSpPr>
          <p:nvPr>
            <p:ph type="dt" sz="half" idx="10"/>
          </p:nvPr>
        </p:nvSpPr>
        <p:spPr>
          <a:xfrm>
            <a:off x="303628" y="6385756"/>
            <a:ext cx="1328224" cy="365125"/>
          </a:xfrm>
        </p:spPr>
        <p:txBody>
          <a:bodyPr/>
          <a:lstStyle/>
          <a:p>
            <a:fld id="{4BCCE143-9681-4919-B8A5-0D977F0AD9D1}" type="datetime1">
              <a:rPr lang="en-IN" sz="1600" smtClean="0"/>
              <a:t>14-05-2023</a:t>
            </a:fld>
            <a:endParaRPr lang="en-IN" sz="1600" dirty="0"/>
          </a:p>
        </p:txBody>
      </p:sp>
      <p:sp>
        <p:nvSpPr>
          <p:cNvPr id="1048629"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3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2</a:t>
            </a:fld>
            <a:endParaRPr lang="en-IN"/>
          </a:p>
        </p:txBody>
      </p:sp>
      <p:pic>
        <p:nvPicPr>
          <p:cNvPr id="209716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ABSTRACT</a:t>
            </a:r>
            <a:endParaRPr lang="en-IN" sz="5400" dirty="0"/>
          </a:p>
        </p:txBody>
      </p:sp>
      <p:sp>
        <p:nvSpPr>
          <p:cNvPr id="1048616" name="Content Placeholder 2"/>
          <p:cNvSpPr>
            <a:spLocks noGrp="1"/>
          </p:cNvSpPr>
          <p:nvPr>
            <p:ph idx="1"/>
          </p:nvPr>
        </p:nvSpPr>
        <p:spPr>
          <a:xfrm>
            <a:off x="241540" y="749299"/>
            <a:ext cx="10577688" cy="5454553"/>
          </a:xfrm>
        </p:spPr>
        <p:txBody>
          <a:bodyPr>
            <a:normAutofit/>
          </a:bodyPr>
          <a:lstStyle/>
          <a:p>
            <a:pPr marL="84138" indent="0" algn="just">
              <a:buNone/>
            </a:pPr>
            <a:r>
              <a:rPr lang="en-US" sz="2600" dirty="0">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women safety app is designed to improve personal security by providing a range of features, including GPS tracking, hidden camera detection, emergency SOS, panic button, and other extra features. The app aims to empower women and provide them with an added layer of protection, allowing them to feel safe and secure. With its user-friendly interface and multiple features, the app can help women in distress situations, making them feel more confident and secure.</a:t>
            </a:r>
            <a:endParaRPr lang="en-US" sz="2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048617"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8"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19"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3</a:t>
            </a:fld>
            <a:endParaRPr lang="en-IN"/>
          </a:p>
        </p:txBody>
      </p:sp>
      <p:pic>
        <p:nvPicPr>
          <p:cNvPr id="209716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1048616" name="Content Placeholder 2"/>
          <p:cNvSpPr>
            <a:spLocks noGrp="1"/>
          </p:cNvSpPr>
          <p:nvPr>
            <p:ph idx="1"/>
          </p:nvPr>
        </p:nvSpPr>
        <p:spPr>
          <a:xfrm>
            <a:off x="241540" y="749299"/>
            <a:ext cx="10577688" cy="5454553"/>
          </a:xfrm>
        </p:spPr>
        <p:txBody>
          <a:bodyPr>
            <a:normAutofit/>
          </a:bodyPr>
          <a:lstStyle/>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Currently women safety app is enabled with emergency SOS and tracking nearby police stations involves the use of mobile applications that enable users to alert authorities in case of an emergency situation.</a:t>
            </a:r>
            <a:endParaRPr lang="zh-CN" altLang="en-US" sz="2400" dirty="0"/>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 has limitations. For instance, the app may not be able to accurately track the user's location in areas with poor network connectivity or GPS signals </a:t>
            </a:r>
          </a:p>
          <a:p>
            <a:pPr marL="84138" indent="0" algn="just">
              <a:buNone/>
            </a:pPr>
            <a:r>
              <a:rPr lang="en-US" sz="4000" dirty="0">
                <a:latin typeface="Algerian" panose="04020705040A02060702" pitchFamily="82" charset="0"/>
              </a:rPr>
              <a:t>DRAWBACKS </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Women news is not available in previous model of women safety app.</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 usage of the app can only be accessed within the app. </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There is no feature for detecting hidden camera.</a:t>
            </a:r>
            <a:endParaRPr lang="en-US" dirty="0">
              <a:latin typeface="Times New Roman" pitchFamily="18" charset="0"/>
              <a:cs typeface="Times New Roman"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17"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8"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19"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4</a:t>
            </a:fld>
            <a:endParaRPr lang="en-IN"/>
          </a:p>
        </p:txBody>
      </p:sp>
      <p:pic>
        <p:nvPicPr>
          <p:cNvPr id="209716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extLst>
      <p:ext uri="{BB962C8B-B14F-4D97-AF65-F5344CB8AC3E}">
        <p14:creationId xmlns:p14="http://schemas.microsoft.com/office/powerpoint/2010/main" val="312049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Literature survey</a:t>
            </a:r>
            <a:endParaRPr lang="en-IN" sz="5400" dirty="0"/>
          </a:p>
        </p:txBody>
      </p:sp>
      <p:sp>
        <p:nvSpPr>
          <p:cNvPr id="1048607" name="Content Placeholder 2"/>
          <p:cNvSpPr>
            <a:spLocks noGrp="1"/>
          </p:cNvSpPr>
          <p:nvPr>
            <p:ph idx="1"/>
          </p:nvPr>
        </p:nvSpPr>
        <p:spPr>
          <a:xfrm>
            <a:off x="301326" y="1203959"/>
            <a:ext cx="10577688" cy="5454553"/>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8"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9"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1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5</a:t>
            </a:fld>
            <a:endParaRPr lang="en-IN"/>
          </a:p>
        </p:txBody>
      </p:sp>
      <p:pic>
        <p:nvPicPr>
          <p:cNvPr id="209715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graphicFrame>
        <p:nvGraphicFramePr>
          <p:cNvPr id="4194304" name="Content Placeholder 6"/>
          <p:cNvGraphicFramePr>
            <a:graphicFrameLocks/>
          </p:cNvGraphicFramePr>
          <p:nvPr>
            <p:extLst>
              <p:ext uri="{D42A27DB-BD31-4B8C-83A1-F6EECF244321}">
                <p14:modId xmlns:p14="http://schemas.microsoft.com/office/powerpoint/2010/main" val="2862997701"/>
              </p:ext>
            </p:extLst>
          </p:nvPr>
        </p:nvGraphicFramePr>
        <p:xfrm>
          <a:off x="838198" y="1460596"/>
          <a:ext cx="10210801" cy="4486110"/>
        </p:xfrm>
        <a:graphic>
          <a:graphicData uri="http://schemas.openxmlformats.org/drawingml/2006/table">
            <a:tbl>
              <a:tblPr firstRow="1" bandRow="1">
                <a:tableStyleId>{5C22544A-7EE6-4342-B048-85BDC9FD1C3A}</a:tableStyleId>
              </a:tblPr>
              <a:tblGrid>
                <a:gridCol w="1517305">
                  <a:extLst>
                    <a:ext uri="{9D8B030D-6E8A-4147-A177-3AD203B41FA5}">
                      <a16:colId xmlns:a16="http://schemas.microsoft.com/office/drawing/2014/main" val="20000"/>
                    </a:ext>
                  </a:extLst>
                </a:gridCol>
                <a:gridCol w="1421878">
                  <a:extLst>
                    <a:ext uri="{9D8B030D-6E8A-4147-A177-3AD203B41FA5}">
                      <a16:colId xmlns:a16="http://schemas.microsoft.com/office/drawing/2014/main" val="20001"/>
                    </a:ext>
                  </a:extLst>
                </a:gridCol>
                <a:gridCol w="2919301">
                  <a:extLst>
                    <a:ext uri="{9D8B030D-6E8A-4147-A177-3AD203B41FA5}">
                      <a16:colId xmlns:a16="http://schemas.microsoft.com/office/drawing/2014/main" val="20002"/>
                    </a:ext>
                  </a:extLst>
                </a:gridCol>
                <a:gridCol w="2219517">
                  <a:extLst>
                    <a:ext uri="{9D8B030D-6E8A-4147-A177-3AD203B41FA5}">
                      <a16:colId xmlns:a16="http://schemas.microsoft.com/office/drawing/2014/main" val="20003"/>
                    </a:ext>
                  </a:extLst>
                </a:gridCol>
                <a:gridCol w="2132800">
                  <a:extLst>
                    <a:ext uri="{9D8B030D-6E8A-4147-A177-3AD203B41FA5}">
                      <a16:colId xmlns:a16="http://schemas.microsoft.com/office/drawing/2014/main" val="20004"/>
                    </a:ext>
                  </a:extLst>
                </a:gridCol>
              </a:tblGrid>
              <a:tr h="361150">
                <a:tc>
                  <a:txBody>
                    <a:bodyPr/>
                    <a:lstStyle/>
                    <a:p>
                      <a:pPr algn="ctr"/>
                      <a:r>
                        <a:rPr lang="en-GB" sz="1600" b="0" dirty="0" err="1">
                          <a:latin typeface="+mn-lt"/>
                        </a:rPr>
                        <a:t>SNo</a:t>
                      </a:r>
                      <a:endParaRPr lang="en-IN" sz="1600" b="0" dirty="0">
                        <a:latin typeface="+mn-lt"/>
                      </a:endParaRPr>
                    </a:p>
                  </a:txBody>
                  <a:tcPr/>
                </a:tc>
                <a:tc>
                  <a:txBody>
                    <a:bodyPr/>
                    <a:lstStyle/>
                    <a:p>
                      <a:pPr algn="ctr"/>
                      <a:r>
                        <a:rPr lang="en-GB" sz="1600" b="0" dirty="0">
                          <a:latin typeface="+mn-lt"/>
                          <a:cs typeface="Calibri" pitchFamily="34" charset="0"/>
                        </a:rPr>
                        <a:t>Published Year</a:t>
                      </a:r>
                      <a:endParaRPr lang="en-IN" sz="1600" b="0" dirty="0">
                        <a:latin typeface="+mn-lt"/>
                        <a:cs typeface="Calibri" pitchFamily="34" charset="0"/>
                      </a:endParaRPr>
                    </a:p>
                  </a:txBody>
                  <a:tcPr/>
                </a:tc>
                <a:tc>
                  <a:txBody>
                    <a:bodyPr/>
                    <a:lstStyle/>
                    <a:p>
                      <a:pPr algn="ctr"/>
                      <a:r>
                        <a:rPr lang="en-GB" sz="1600" b="0" dirty="0">
                          <a:latin typeface="+mn-lt"/>
                        </a:rPr>
                        <a:t>Paper</a:t>
                      </a:r>
                      <a:r>
                        <a:rPr lang="en-GB" sz="1600" b="0" baseline="0" dirty="0">
                          <a:latin typeface="+mn-lt"/>
                        </a:rPr>
                        <a:t> Title</a:t>
                      </a:r>
                      <a:endParaRPr lang="en-IN" sz="1600" b="0" dirty="0">
                        <a:latin typeface="+mn-lt"/>
                      </a:endParaRPr>
                    </a:p>
                  </a:txBody>
                  <a:tcPr/>
                </a:tc>
                <a:tc>
                  <a:txBody>
                    <a:bodyPr/>
                    <a:lstStyle/>
                    <a:p>
                      <a:pPr algn="ctr"/>
                      <a:r>
                        <a:rPr lang="en-GB" sz="1600" b="0" dirty="0">
                          <a:latin typeface="+mn-lt"/>
                        </a:rPr>
                        <a:t>Authors</a:t>
                      </a:r>
                      <a:endParaRPr lang="en-IN" sz="1600" b="0" dirty="0">
                        <a:latin typeface="+mn-lt"/>
                      </a:endParaRPr>
                    </a:p>
                  </a:txBody>
                  <a:tcPr/>
                </a:tc>
                <a:tc>
                  <a:txBody>
                    <a:bodyPr/>
                    <a:lstStyle/>
                    <a:p>
                      <a:pPr algn="ctr"/>
                      <a:r>
                        <a:rPr lang="en-GB" sz="1600" b="0" dirty="0">
                          <a:latin typeface="+mn-lt"/>
                        </a:rPr>
                        <a:t>Technology</a:t>
                      </a:r>
                      <a:endParaRPr lang="en-IN" sz="1600" b="0" dirty="0">
                        <a:latin typeface="+mn-lt"/>
                      </a:endParaRPr>
                    </a:p>
                  </a:txBody>
                  <a:tcPr/>
                </a:tc>
                <a:extLst>
                  <a:ext uri="{0D108BD9-81ED-4DB2-BD59-A6C34878D82A}">
                    <a16:rowId xmlns:a16="http://schemas.microsoft.com/office/drawing/2014/main" val="10000"/>
                  </a:ext>
                </a:extLst>
              </a:tr>
              <a:tr h="886460">
                <a:tc>
                  <a:txBody>
                    <a:bodyPr/>
                    <a:lstStyle/>
                    <a:p>
                      <a:pPr algn="ctr"/>
                      <a:r>
                        <a:rPr lang="en-GB" sz="1600" b="0" dirty="0">
                          <a:latin typeface="+mn-lt"/>
                        </a:rPr>
                        <a:t>1</a:t>
                      </a:r>
                      <a:endParaRPr lang="en-IN" sz="1600" b="0" dirty="0">
                        <a:latin typeface="+mn-lt"/>
                      </a:endParaRPr>
                    </a:p>
                  </a:txBody>
                  <a:tcPr/>
                </a:tc>
                <a:tc>
                  <a:txBody>
                    <a:bodyPr/>
                    <a:lstStyle/>
                    <a:p>
                      <a:pPr algn="ctr"/>
                      <a:r>
                        <a:rPr lang="en-GB" sz="1600" b="0" dirty="0">
                          <a:latin typeface="+mn-lt"/>
                          <a:cs typeface="Calibri" pitchFamily="34" charset="0"/>
                        </a:rPr>
                        <a:t>2021</a:t>
                      </a:r>
                      <a:endParaRPr lang="en-IN" sz="1600" b="0" dirty="0">
                        <a:latin typeface="+mn-lt"/>
                        <a:cs typeface="Calibri" pitchFamily="34" charset="0"/>
                      </a:endParaRPr>
                    </a:p>
                  </a:txBody>
                  <a:tcPr/>
                </a:tc>
                <a:tc>
                  <a:txBody>
                    <a:bodyPr/>
                    <a:lstStyle/>
                    <a:p>
                      <a:pPr algn="ctr"/>
                      <a:r>
                        <a:rPr lang="en-GB" sz="1600" b="0" i="0" kern="1200" dirty="0">
                          <a:solidFill>
                            <a:schemeClr val="dk1"/>
                          </a:solidFill>
                          <a:effectLst/>
                          <a:latin typeface="+mn-lt"/>
                          <a:ea typeface="+mn-ea"/>
                          <a:cs typeface="+mn-cs"/>
                        </a:rPr>
                        <a:t>Android</a:t>
                      </a:r>
                      <a:r>
                        <a:rPr lang="en-GB" sz="1600" b="0" i="0" kern="1200" baseline="0" dirty="0">
                          <a:solidFill>
                            <a:schemeClr val="dk1"/>
                          </a:solidFill>
                          <a:effectLst/>
                          <a:latin typeface="+mn-lt"/>
                          <a:ea typeface="+mn-ea"/>
                          <a:cs typeface="+mn-cs"/>
                        </a:rPr>
                        <a:t> app for women safety</a:t>
                      </a:r>
                      <a:br>
                        <a:rPr lang="en-GB" sz="1600" b="0" i="0" kern="1200" dirty="0">
                          <a:solidFill>
                            <a:schemeClr val="dk1"/>
                          </a:solidFill>
                          <a:effectLst/>
                          <a:latin typeface="+mn-lt"/>
                          <a:ea typeface="+mn-ea"/>
                          <a:cs typeface="+mn-cs"/>
                        </a:rPr>
                      </a:br>
                      <a:endParaRPr lang="en-IN" sz="1600" b="0" dirty="0">
                        <a:latin typeface="+mn-lt"/>
                      </a:endParaRPr>
                    </a:p>
                  </a:txBody>
                  <a:tcPr/>
                </a:tc>
                <a:tc>
                  <a:txBody>
                    <a:bodyPr/>
                    <a:lstStyle/>
                    <a:p>
                      <a:pPr algn="ctr"/>
                      <a:r>
                        <a:rPr lang="en-US" sz="1600" b="0" dirty="0">
                          <a:latin typeface="+mn-lt"/>
                        </a:rPr>
                        <a:t>K.Srinivas , T.Susmitha</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1"/>
                  </a:ext>
                </a:extLst>
              </a:tr>
              <a:tr h="886460">
                <a:tc>
                  <a:txBody>
                    <a:bodyPr/>
                    <a:lstStyle/>
                    <a:p>
                      <a:pPr algn="ctr"/>
                      <a:r>
                        <a:rPr lang="en-GB" sz="1600" b="0" dirty="0">
                          <a:latin typeface="+mn-lt"/>
                        </a:rPr>
                        <a:t>2</a:t>
                      </a:r>
                      <a:endParaRPr lang="en-IN" sz="1600" b="0" dirty="0">
                        <a:latin typeface="+mn-lt"/>
                      </a:endParaRPr>
                    </a:p>
                  </a:txBody>
                  <a:tcPr/>
                </a:tc>
                <a:tc>
                  <a:txBody>
                    <a:bodyPr/>
                    <a:lstStyle/>
                    <a:p>
                      <a:pPr algn="ctr"/>
                      <a:r>
                        <a:rPr lang="en-GB" sz="1600" b="0" dirty="0">
                          <a:latin typeface="+mn-lt"/>
                          <a:cs typeface="Calibri" pitchFamily="34" charset="0"/>
                        </a:rPr>
                        <a:t>2020</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Efficient tracking for women safety  and security </a:t>
                      </a:r>
                      <a:endParaRPr lang="zh-CN" altLang="en-US"/>
                    </a:p>
                  </a:txBody>
                  <a:tcPr/>
                </a:tc>
                <a:tc>
                  <a:txBody>
                    <a:bodyPr/>
                    <a:lstStyle/>
                    <a:p>
                      <a:pPr algn="ctr"/>
                      <a:r>
                        <a:rPr lang="en-US" altLang="zh-CN" sz="1600" b="0" i="0" u="none" strike="noStrike" kern="1200" dirty="0">
                          <a:solidFill>
                            <a:schemeClr val="dk1"/>
                          </a:solidFill>
                          <a:effectLst/>
                          <a:latin typeface="+mn-lt"/>
                          <a:ea typeface="+mn-ea"/>
                          <a:cs typeface="+mn-cs"/>
                        </a:rPr>
                        <a:t>S. Vahini</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en-GB"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886460">
                <a:tc>
                  <a:txBody>
                    <a:bodyPr/>
                    <a:lstStyle/>
                    <a:p>
                      <a:pPr algn="ctr"/>
                      <a:r>
                        <a:rPr lang="en-GB" sz="1600" b="0" dirty="0">
                          <a:latin typeface="+mn-lt"/>
                        </a:rPr>
                        <a:t>3</a:t>
                      </a:r>
                      <a:endParaRPr lang="en-IN" sz="1600" b="0" dirty="0">
                        <a:latin typeface="+mn-lt"/>
                      </a:endParaRPr>
                    </a:p>
                  </a:txBody>
                  <a:tcPr/>
                </a:tc>
                <a:tc>
                  <a:txBody>
                    <a:bodyPr/>
                    <a:lstStyle/>
                    <a:p>
                      <a:pPr algn="ctr"/>
                      <a:r>
                        <a:rPr lang="en-GB" sz="1600" b="0" dirty="0">
                          <a:latin typeface="+mn-lt"/>
                          <a:cs typeface="Calibri" pitchFamily="34" charset="0"/>
                        </a:rPr>
                        <a:t>2019</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Tracking and  Security system for  Women  using  GPS</a:t>
                      </a:r>
                      <a:endParaRPr lang="zh-CN" altLang="en-US"/>
                    </a:p>
                  </a:txBody>
                  <a:tcPr/>
                </a:tc>
                <a:tc>
                  <a:txBody>
                    <a:bodyPr/>
                    <a:lstStyle/>
                    <a:p>
                      <a:pPr algn="ctr"/>
                      <a:r>
                        <a:rPr lang="en-US" altLang="zh-CN" sz="1600" b="0" dirty="0">
                          <a:latin typeface="+mn-lt"/>
                        </a:rPr>
                        <a:t>Tristan Rajendra Shimpi</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3"/>
                  </a:ext>
                </a:extLst>
              </a:tr>
              <a:tr h="886460">
                <a:tc>
                  <a:txBody>
                    <a:bodyPr/>
                    <a:lstStyle/>
                    <a:p>
                      <a:pPr algn="ctr"/>
                      <a:r>
                        <a:rPr lang="en-GB" sz="1600" b="0" dirty="0">
                          <a:latin typeface="+mn-lt"/>
                        </a:rPr>
                        <a:t>4</a:t>
                      </a:r>
                      <a:endParaRPr lang="en-IN" sz="1600" b="0" dirty="0">
                        <a:latin typeface="+mn-lt"/>
                      </a:endParaRPr>
                    </a:p>
                  </a:txBody>
                  <a:tcPr/>
                </a:tc>
                <a:tc>
                  <a:txBody>
                    <a:bodyPr/>
                    <a:lstStyle/>
                    <a:p>
                      <a:pPr algn="ctr"/>
                      <a:r>
                        <a:rPr lang="en-GB" sz="1600" b="0" dirty="0">
                          <a:latin typeface="+mn-lt"/>
                          <a:cs typeface="Calibri" pitchFamily="34" charset="0"/>
                        </a:rPr>
                        <a:t>2018</a:t>
                      </a:r>
                      <a:endParaRPr lang="en-IN" sz="1600" b="0" dirty="0">
                        <a:latin typeface="+mn-lt"/>
                        <a:cs typeface="Calibri" pitchFamily="34" charset="0"/>
                      </a:endParaRPr>
                    </a:p>
                  </a:txBody>
                  <a:tcPr/>
                </a:tc>
                <a:tc>
                  <a:txBody>
                    <a:bodyPr/>
                    <a:lstStyle/>
                    <a:p>
                      <a:pPr algn="ctr"/>
                      <a:br>
                        <a:rPr lang="en-IN" sz="1600" b="0" i="0" kern="1200" dirty="0">
                          <a:solidFill>
                            <a:schemeClr val="dk1"/>
                          </a:solidFill>
                          <a:effectLst/>
                          <a:latin typeface="+mn-lt"/>
                          <a:ea typeface="+mn-ea"/>
                          <a:cs typeface="+mn-cs"/>
                        </a:rPr>
                      </a:br>
                      <a:r>
                        <a:rPr lang="en-US" altLang="zh-CN" sz="1600" b="0" i="0" kern="1200" dirty="0">
                          <a:solidFill>
                            <a:schemeClr val="dk1"/>
                          </a:solidFill>
                          <a:effectLst/>
                          <a:latin typeface="+mn-lt"/>
                          <a:ea typeface="+mn-ea"/>
                          <a:cs typeface="+mn-cs"/>
                        </a:rPr>
                        <a:t>Women safety device using  ARM</a:t>
                      </a:r>
                      <a:endParaRPr lang="en-IN" sz="1600" b="0" dirty="0">
                        <a:latin typeface="+mn-lt"/>
                      </a:endParaRPr>
                    </a:p>
                  </a:txBody>
                  <a:tcPr/>
                </a:tc>
                <a:tc>
                  <a:txBody>
                    <a:bodyPr/>
                    <a:lstStyle/>
                    <a:p>
                      <a:pPr algn="ctr"/>
                      <a:r>
                        <a:rPr lang="en-US" altLang="zh-CN" sz="1600" b="0" dirty="0">
                          <a:latin typeface="+mn-lt"/>
                        </a:rPr>
                        <a:t>Sharma S</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zh-CN" altLang="en-US" dirty="0"/>
                    </a:p>
                  </a:txBody>
                  <a:tcPr/>
                </a:tc>
                <a:extLst>
                  <a:ext uri="{0D108BD9-81ED-4DB2-BD59-A6C34878D82A}">
                    <a16:rowId xmlns:a16="http://schemas.microsoft.com/office/drawing/2014/main" val="10004"/>
                  </a:ext>
                </a:extLst>
              </a:tr>
              <a:tr h="303060">
                <a:tc>
                  <a:txBody>
                    <a:bodyPr/>
                    <a:lstStyle/>
                    <a:p>
                      <a:pPr algn="ctr"/>
                      <a:r>
                        <a:rPr lang="en-GB" sz="1600" b="0" dirty="0">
                          <a:latin typeface="+mn-lt"/>
                        </a:rPr>
                        <a:t>5</a:t>
                      </a:r>
                      <a:endParaRPr lang="en-IN" sz="1600" b="0" dirty="0">
                        <a:latin typeface="+mn-lt"/>
                      </a:endParaRPr>
                    </a:p>
                  </a:txBody>
                  <a:tcPr/>
                </a:tc>
                <a:tc>
                  <a:txBody>
                    <a:bodyPr/>
                    <a:lstStyle/>
                    <a:p>
                      <a:pPr algn="ctr"/>
                      <a:r>
                        <a:rPr lang="en-US" sz="1600" dirty="0"/>
                        <a:t>2018</a:t>
                      </a:r>
                      <a:endParaRPr lang="en-IN" sz="1600" b="0" dirty="0">
                        <a:latin typeface="+mn-lt"/>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sz="1600" b="0" kern="1200" dirty="0">
                          <a:effectLst/>
                          <a:latin typeface="+mn-lt"/>
                        </a:rPr>
                        <a:t>Women security system </a:t>
                      </a:r>
                      <a:r>
                        <a:rPr lang="en-US" altLang="zh-CN" sz="1600" b="0" kern="1200" baseline="0" dirty="0">
                          <a:effectLst/>
                          <a:latin typeface="+mn-lt"/>
                        </a:rPr>
                        <a:t> </a:t>
                      </a:r>
                      <a:r>
                        <a:rPr lang="en-US" altLang="zh-CN" sz="1600" b="0" kern="1200" dirty="0">
                          <a:effectLst/>
                          <a:latin typeface="+mn-lt"/>
                        </a:rPr>
                        <a:t>by using  GSM</a:t>
                      </a:r>
                      <a:endParaRPr lang="en-IN" sz="1600" b="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a:t>RashmiDeodhe</a:t>
                      </a:r>
                      <a:endParaRPr lang="zh-CN" altLang="en-US"/>
                    </a:p>
                  </a:txBody>
                  <a:tcPr/>
                </a:tc>
                <a:tc>
                  <a:txBody>
                    <a:bodyPr/>
                    <a:lstStyle/>
                    <a:p>
                      <a:pPr algn="ctr"/>
                      <a:r>
                        <a:rPr lang="en-US" sz="1600" b="0" kern="1200" dirty="0">
                          <a:effectLst/>
                          <a:latin typeface="+mn-lt"/>
                        </a:rPr>
                        <a:t>Application development</a:t>
                      </a:r>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1048597" name="Content Placeholder 2"/>
          <p:cNvSpPr>
            <a:spLocks noGrp="1"/>
          </p:cNvSpPr>
          <p:nvPr>
            <p:ph idx="1"/>
          </p:nvPr>
        </p:nvSpPr>
        <p:spPr>
          <a:xfrm>
            <a:off x="533400"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Developing a Mobile Application for ensuring women safety using features such as GPS tracking, Detecting hidden camera, Women NEWS, sending distress signal to guardian and control room for emergency situation, panic button to distract the person suppose in any conflict using siren sound, and some extra features Concerning women safety. </a:t>
            </a:r>
            <a:endParaRPr lang="zh-CN" altLang="en-US" sz="2400" dirty="0"/>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0" indent="0" algn="just">
              <a:buNone/>
            </a:pPr>
            <a:endParaRPr lang="en-US" sz="200" dirty="0">
              <a:latin typeface="Times New Roman" pitchFamily="18" charset="0"/>
              <a:cs typeface="Times New Roman"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model will allow user to trigger a siren, which can Deviate the attacker and attract the attention of nearby people for help.</a:t>
            </a:r>
            <a:endParaRPr lang="zh-CN" altLang="en-US" sz="2400" dirty="0">
              <a:latin typeface="Times New Roman" panose="02020603050405020304" pitchFamily="18" charset="0"/>
              <a:cs typeface="Times New Roman" panose="02020603050405020304"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Women news is available for knowing daily news about women problems.</a:t>
            </a: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Detecting the hidden camera using magnetometer and Manual instruction and tips for detecting hidden camera in several places.</a:t>
            </a:r>
          </a:p>
          <a:p>
            <a:pPr marL="84138" indent="0" algn="just">
              <a:buNone/>
            </a:pPr>
            <a:endParaRPr lang="en-US" dirty="0"/>
          </a:p>
          <a:p>
            <a:pPr marL="541338" indent="-457200" algn="just">
              <a:buFont typeface="Wingdings" panose="05000000000000000000" pitchFamily="2" charset="2"/>
              <a:buChar char="Ø"/>
            </a:pPr>
            <a:endParaRPr lang="en-IN" dirty="0"/>
          </a:p>
        </p:txBody>
      </p:sp>
      <p:sp>
        <p:nvSpPr>
          <p:cNvPr id="104859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599"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0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6</a:t>
            </a:fld>
            <a:endParaRPr lang="en-IN"/>
          </a:p>
        </p:txBody>
      </p:sp>
      <p:pic>
        <p:nvPicPr>
          <p:cNvPr id="2097155"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Architectural Diagram </a:t>
            </a:r>
            <a:endParaRPr lang="en-IN" sz="4000" dirty="0"/>
          </a:p>
        </p:txBody>
      </p:sp>
      <p:sp>
        <p:nvSpPr>
          <p:cNvPr id="104861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9"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62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7</a:t>
            </a:fld>
            <a:endParaRPr lang="en-IN"/>
          </a:p>
        </p:txBody>
      </p:sp>
      <p:pic>
        <p:nvPicPr>
          <p:cNvPr id="2097161"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9" name="Content Placeholder 8">
            <a:extLst>
              <a:ext uri="{FF2B5EF4-FFF2-40B4-BE49-F238E27FC236}">
                <a16:creationId xmlns:a16="http://schemas.microsoft.com/office/drawing/2014/main" id="{832B865E-AEF4-4A05-ADCE-8BE133A344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852" y="956603"/>
            <a:ext cx="9180421" cy="51402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1048587"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The outcome of </a:t>
            </a:r>
            <a:r>
              <a:rPr lang="en-US" altLang="en-US" dirty="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women safety app would be to improve the safety and security of women, particularly in situations where they may feel vulnerable or threatened.</a:t>
            </a:r>
          </a:p>
          <a:p>
            <a:pPr marL="534988" indent="-450850" algn="jus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The app could provide a range of features and services, including:</a:t>
            </a:r>
            <a:r>
              <a:rPr lang="en-US" altLang="en-US" dirty="0">
                <a:latin typeface="Times New Roman" panose="02020603050405020304" pitchFamily="18" charset="0"/>
                <a:cs typeface="Times New Roman" panose="02020603050405020304" pitchFamily="18" charset="0"/>
              </a:rPr>
              <a:t> Emergency SOS, Hidden camera detector, Women’s news, GPS tracking, panic button, 24 hour idle alert, safety tips, emergency alerts. </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588"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589"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59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8</a:t>
            </a:fld>
            <a:endParaRPr lang="en-IN"/>
          </a:p>
        </p:txBody>
      </p:sp>
      <p:pic>
        <p:nvPicPr>
          <p:cNvPr id="209715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a:t>
            </a:r>
            <a:endParaRPr lang="en-IN" sz="4800" dirty="0"/>
          </a:p>
        </p:txBody>
      </p:sp>
      <p:sp>
        <p:nvSpPr>
          <p:cNvPr id="1048592" name="Content Placeholder 2"/>
          <p:cNvSpPr>
            <a:spLocks noGrp="1"/>
          </p:cNvSpPr>
          <p:nvPr>
            <p:ph idx="1"/>
          </p:nvPr>
        </p:nvSpPr>
        <p:spPr>
          <a:xfrm>
            <a:off x="303628" y="1203960"/>
            <a:ext cx="11161540" cy="4659758"/>
          </a:xfrm>
        </p:spPr>
        <p:txBody>
          <a:bodyPr>
            <a:noAutofit/>
          </a:bodyPr>
          <a:lstStyle/>
          <a:p>
            <a:pPr marL="0" indent="0" algn="just">
              <a:buNone/>
            </a:pPr>
            <a:r>
              <a:rPr lang="en-US" altLang="en-US" sz="2100" dirty="0">
                <a:latin typeface="Times New Roman" panose="02020603050405020304" pitchFamily="18" charset="0"/>
                <a:cs typeface="Times New Roman" panose="02020603050405020304" pitchFamily="18" charset="0"/>
              </a:rPr>
              <a:t>[1] </a:t>
            </a:r>
            <a:r>
              <a:rPr lang="en-US" sz="2400" dirty="0"/>
              <a:t>S. Vahini, N. </a:t>
            </a:r>
            <a:r>
              <a:rPr lang="en-US" sz="2400" dirty="0" err="1"/>
              <a:t>Vijaykumar</a:t>
            </a:r>
            <a:r>
              <a:rPr lang="en-US" sz="2400" dirty="0"/>
              <a:t>, Efficient tracking for women safety and security using </a:t>
            </a:r>
            <a:r>
              <a:rPr lang="en-US" sz="2400" dirty="0" err="1"/>
              <a:t>IoT</a:t>
            </a:r>
            <a:r>
              <a:rPr lang="en-US" sz="2400" dirty="0"/>
              <a:t>, International Journal of Advanced Research in Computer Science, Volume 8, No,.9, November-December 2018. </a:t>
            </a:r>
            <a:endParaRPr lang="en-US" alt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a:t>
            </a:r>
            <a:r>
              <a:rPr lang="en-IN" sz="2400" dirty="0"/>
              <a:t>S. </a:t>
            </a:r>
            <a:r>
              <a:rPr lang="en-IN" sz="2400" dirty="0" err="1"/>
              <a:t>Sangeetha</a:t>
            </a:r>
            <a:r>
              <a:rPr lang="en-IN" sz="2400" dirty="0"/>
              <a:t>, P. </a:t>
            </a:r>
            <a:r>
              <a:rPr lang="en-IN" sz="2400" dirty="0" err="1"/>
              <a:t>Radhika</a:t>
            </a:r>
            <a:r>
              <a:rPr lang="en-IN" sz="2400" dirty="0"/>
              <a:t>, "Application for Women Safety", IOSR Journal of Computer Engineering (IOSRJCE), Volume 17, Issue 3, Ver. IV (May – Jun. 2016), PP01-04.</a:t>
            </a:r>
          </a:p>
          <a:p>
            <a:pPr marL="0" indent="0" algn="just">
              <a:buNone/>
            </a:pPr>
            <a:r>
              <a:rPr lang="en-US" sz="2100" dirty="0">
                <a:latin typeface="Times New Roman" panose="02020603050405020304" pitchFamily="18" charset="0"/>
                <a:cs typeface="Times New Roman" panose="02020603050405020304" pitchFamily="18" charset="0"/>
              </a:rPr>
              <a:t>[3] </a:t>
            </a:r>
            <a:r>
              <a:rPr lang="en-US" sz="2400" dirty="0" err="1"/>
              <a:t>TruptiRajendraShimpi</a:t>
            </a:r>
            <a:r>
              <a:rPr lang="en-US" sz="2400" dirty="0"/>
              <a:t>, “Tracking and Security System for Women’s using GPS &amp; GSM", International Research Journal of Engineering and Technology (IRJET),Volume: 04 Issue:07 | July-2017.</a:t>
            </a:r>
          </a:p>
          <a:p>
            <a:pPr marL="0" indent="0" algn="just">
              <a:buNone/>
            </a:pPr>
            <a:r>
              <a:rPr lang="en-IN" sz="2100" dirty="0">
                <a:latin typeface="Times New Roman" panose="02020603050405020304" pitchFamily="18" charset="0"/>
                <a:cs typeface="Times New Roman" panose="02020603050405020304" pitchFamily="18" charset="0"/>
              </a:rPr>
              <a:t>[4] </a:t>
            </a:r>
            <a:r>
              <a:rPr lang="en-US" sz="2400" dirty="0" err="1"/>
              <a:t>RashmiDeodhe</a:t>
            </a:r>
            <a:r>
              <a:rPr lang="en-US" sz="2400" dirty="0"/>
              <a:t>, “Woman Security System By </a:t>
            </a:r>
            <a:r>
              <a:rPr lang="en-US" sz="2400" dirty="0" err="1"/>
              <a:t>UsingGps</a:t>
            </a:r>
            <a:r>
              <a:rPr lang="en-US" sz="2400" dirty="0"/>
              <a:t> &amp; Gsm”, International journal for engineering applications and Technology, ISSN:2321-8134. </a:t>
            </a:r>
          </a:p>
          <a:p>
            <a:pPr marL="0" indent="0" algn="just">
              <a:buNone/>
            </a:pPr>
            <a:r>
              <a:rPr lang="en-US" sz="2100" dirty="0">
                <a:latin typeface="Times New Roman" panose="02020603050405020304" pitchFamily="18" charset="0"/>
                <a:cs typeface="Times New Roman" panose="02020603050405020304" pitchFamily="18" charset="0"/>
              </a:rPr>
              <a:t>[5] </a:t>
            </a:r>
            <a:r>
              <a:rPr lang="en-US" sz="2400" dirty="0"/>
              <a:t>Sharma, S., </a:t>
            </a:r>
            <a:r>
              <a:rPr lang="en-US" sz="2400" dirty="0" err="1"/>
              <a:t>Ayaz</a:t>
            </a:r>
            <a:r>
              <a:rPr lang="en-US" sz="2400" dirty="0"/>
              <a:t>, F., Sharma, R., Jain, D., &amp; Student, B. E. (2019). </a:t>
            </a:r>
            <a:r>
              <a:rPr lang="en-US" sz="2400" dirty="0" err="1"/>
              <a:t>IoT</a:t>
            </a:r>
            <a:r>
              <a:rPr lang="en-US" sz="2400" dirty="0"/>
              <a:t> Based Women Safety Device using ARM7.</a:t>
            </a:r>
            <a:endParaRPr lang="en-IN" sz="2400" dirty="0"/>
          </a:p>
          <a:p>
            <a:pPr marL="450850" indent="-450850" algn="just">
              <a:spcBef>
                <a:spcPts val="1200"/>
              </a:spcBef>
              <a:buNone/>
            </a:pPr>
            <a:endParaRPr lang="en-IN" sz="2400" dirty="0"/>
          </a:p>
        </p:txBody>
      </p:sp>
      <p:sp>
        <p:nvSpPr>
          <p:cNvPr id="1048593" name="Date Placeholder 3"/>
          <p:cNvSpPr>
            <a:spLocks noGrp="1"/>
          </p:cNvSpPr>
          <p:nvPr>
            <p:ph type="dt" sz="half" idx="10"/>
          </p:nvPr>
        </p:nvSpPr>
        <p:spPr>
          <a:xfrm>
            <a:off x="303628" y="6385756"/>
            <a:ext cx="1328224" cy="365125"/>
          </a:xfrm>
        </p:spPr>
        <p:txBody>
          <a:bodyPr/>
          <a:lstStyle/>
          <a:p>
            <a:fld id="{D74E47D3-1FB3-4698-8DAF-C5C3D116178E}" type="datetime1">
              <a:rPr lang="en-IN" sz="1600" smtClean="0"/>
              <a:t>14-05-2023</a:t>
            </a:fld>
            <a:endParaRPr lang="en-IN" sz="1600" dirty="0"/>
          </a:p>
        </p:txBody>
      </p:sp>
      <p:sp>
        <p:nvSpPr>
          <p:cNvPr id="1048594" name="Footer Placeholder 4"/>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104859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9</a:t>
            </a:fld>
            <a:endParaRPr lang="en-IN"/>
          </a:p>
        </p:txBody>
      </p:sp>
      <p:pic>
        <p:nvPicPr>
          <p:cNvPr id="2097154"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1079</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vt:lpstr>
      <vt:lpstr>  EXISTING SYSTEM  </vt:lpstr>
      <vt:lpstr> Literature survey</vt:lpstr>
      <vt:lpstr>  PROPOSED SYSTEM  </vt:lpstr>
      <vt:lpstr> Architectural Diagram </vt:lpstr>
      <vt:lpstr> 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Newtton Habakuk S</cp:lastModifiedBy>
  <cp:revision>5</cp:revision>
  <dcterms:created xsi:type="dcterms:W3CDTF">2020-07-25T05:56:46Z</dcterms:created>
  <dcterms:modified xsi:type="dcterms:W3CDTF">2023-05-14T14:23:15Z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493156e8f630457aa8610f814b13a8e1</vt:lpwstr>
  </property>
</Properties>
</file>