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8C04CF-68FF-453E-BBC0-BDEC2C77A23A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3D4567-91DC-4F9B-B980-8C3A1B5F636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VR </a:t>
            </a:r>
            <a:r>
              <a:rPr lang="de-DE" b="1" dirty="0" err="1" smtClean="0"/>
              <a:t>Escape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William </a:t>
            </a:r>
            <a:r>
              <a:rPr lang="de-DE" dirty="0" err="1" smtClean="0"/>
              <a:t>Thimm</a:t>
            </a:r>
            <a:r>
              <a:rPr lang="de-DE" dirty="0" smtClean="0"/>
              <a:t>, Clemens Richter, Aaron Weiß, Adrian </a:t>
            </a:r>
            <a:r>
              <a:rPr lang="de-DE" dirty="0" err="1" smtClean="0"/>
              <a:t>Schollmeyer</a:t>
            </a:r>
            <a:r>
              <a:rPr lang="de-DE" smtClean="0"/>
              <a:t> &amp; </a:t>
            </a:r>
            <a:r>
              <a:rPr lang="de-DE" dirty="0" smtClean="0"/>
              <a:t>Natalie Kohl präsentieren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21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Kurze Spielvorschau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19</Words>
  <Application>Microsoft Office PowerPoint</Application>
  <PresentationFormat>Bildschirmpräsentation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Haemera</vt:lpstr>
      <vt:lpstr>VR Escape</vt:lpstr>
      <vt:lpstr>Kurze Spielvorschau</vt:lpstr>
      <vt:lpstr>PowerPoint-Präsentation</vt:lpstr>
    </vt:vector>
  </TitlesOfParts>
  <Company>EFCSERV01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Escape</dc:title>
  <dc:creator>efcuser</dc:creator>
  <cp:lastModifiedBy>efcuser</cp:lastModifiedBy>
  <cp:revision>4</cp:revision>
  <dcterms:created xsi:type="dcterms:W3CDTF">2017-10-14T11:38:52Z</dcterms:created>
  <dcterms:modified xsi:type="dcterms:W3CDTF">2017-10-14T13:45:39Z</dcterms:modified>
</cp:coreProperties>
</file>