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Introduction to SQL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Structured Query Language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m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3985" y="1825625"/>
            <a:ext cx="68427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Topics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Filtering Functions</a:t>
            </a:r>
            <a:endParaRPr lang="en-US"/>
          </a:p>
          <a:p>
            <a:pPr marL="0" indent="0">
              <a:buNone/>
            </a:pPr>
            <a:r>
              <a:rPr lang="en-US"/>
              <a:t>2. Filtering for Data with Multiple Conditions</a:t>
            </a:r>
            <a:endParaRPr lang="en-US"/>
          </a:p>
          <a:p>
            <a:pPr marL="0" indent="0">
              <a:buNone/>
            </a:pPr>
            <a:r>
              <a:rPr lang="en-US"/>
              <a:t>3. Filtering for Data Between a Range of Values</a:t>
            </a:r>
            <a:endParaRPr lang="en-US"/>
          </a:p>
          <a:p>
            <a:pPr marL="0" indent="0">
              <a:buNone/>
            </a:pPr>
            <a:r>
              <a:rPr lang="en-US"/>
              <a:t>4. Regular Expressions and String Pattern Detection</a:t>
            </a:r>
            <a:endParaRPr lang="en-US"/>
          </a:p>
          <a:p>
            <a:pPr marL="0" indent="0">
              <a:buNone/>
            </a:pPr>
            <a:r>
              <a:rPr lang="en-US"/>
              <a:t>5. Setting Condition with Cases</a:t>
            </a:r>
            <a:endParaRPr lang="en-US"/>
          </a:p>
          <a:p>
            <a:pPr marL="0" indent="0">
              <a:buNone/>
            </a:pPr>
            <a:r>
              <a:rPr lang="en-US"/>
              <a:t>6. Introducing Subqueries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Terminologies</a:t>
            </a:r>
            <a:endParaRPr lang="en-US"/>
          </a:p>
        </p:txBody>
      </p:sp>
      <p:pic>
        <p:nvPicPr>
          <p:cNvPr id="4" name="Content Placeholder 3" descr="key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3085" y="1691005"/>
            <a:ext cx="9688830" cy="5052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key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010" y="1465580"/>
            <a:ext cx="11218545" cy="5147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Important Clauses</a:t>
            </a:r>
            <a:endParaRPr lang="en-US"/>
          </a:p>
        </p:txBody>
      </p:sp>
      <p:pic>
        <p:nvPicPr>
          <p:cNvPr id="4" name="Content Placeholder 3" descr="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" y="1363980"/>
            <a:ext cx="11753215" cy="5494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Lab Session</a:t>
            </a:r>
            <a:endParaRPr lang="en-US"/>
          </a:p>
        </p:txBody>
      </p:sp>
      <p:pic>
        <p:nvPicPr>
          <p:cNvPr id="4" name="Content Placeholder 3" descr="m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3060" y="1825625"/>
            <a:ext cx="64052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m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5075" y="1825625"/>
            <a:ext cx="71805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m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5310" y="1825625"/>
            <a:ext cx="59601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m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0960" y="1825625"/>
            <a:ext cx="698881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Presentation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Apple Color Emoji</vt:lpstr>
      <vt:lpstr>BatangChe</vt:lpstr>
      <vt:lpstr>Apple SD Gothic Neo</vt:lpstr>
      <vt:lpstr>STIXGeneral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kurt</dc:creator>
  <cp:lastModifiedBy>WPS_1700598504</cp:lastModifiedBy>
  <cp:revision>1</cp:revision>
  <dcterms:created xsi:type="dcterms:W3CDTF">2024-07-04T12:03:26Z</dcterms:created>
  <dcterms:modified xsi:type="dcterms:W3CDTF">2024-07-04T12:03:26Z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1033-5.7.2.8094</vt:lpwstr>
  </property>
</Properties>
</file>