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0715F-967F-3244-B862-8E8DC80B3439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EF5E-B999-B447-A5A3-62AD53A63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5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50845" y="2618249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0964" y="2474099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41532" y="2349044"/>
            <a:ext cx="1205016" cy="9375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20" name="Elbow Connector 19"/>
          <p:cNvCxnSpPr>
            <a:stCxn id="4" idx="3"/>
            <a:endCxn id="24" idx="2"/>
          </p:cNvCxnSpPr>
          <p:nvPr/>
        </p:nvCxnSpPr>
        <p:spPr>
          <a:xfrm>
            <a:off x="3246548" y="2817834"/>
            <a:ext cx="1127477" cy="2455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4374025" y="2298706"/>
            <a:ext cx="1375001" cy="1043166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Compiled</a:t>
            </a:r>
          </a:p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2" name="Frame 31"/>
          <p:cNvSpPr/>
          <p:nvPr/>
        </p:nvSpPr>
        <p:spPr>
          <a:xfrm>
            <a:off x="6256777" y="2298707"/>
            <a:ext cx="1557315" cy="1043166"/>
          </a:xfrm>
          <a:prstGeom prst="fram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Elbow Connector 33"/>
          <p:cNvCxnSpPr>
            <a:stCxn id="24" idx="4"/>
            <a:endCxn id="32" idx="1"/>
          </p:cNvCxnSpPr>
          <p:nvPr/>
        </p:nvCxnSpPr>
        <p:spPr>
          <a:xfrm>
            <a:off x="5749026" y="2820289"/>
            <a:ext cx="507751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54002" y="3797406"/>
            <a:ext cx="1671008" cy="57567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Compiler</a:t>
            </a:r>
            <a:endParaRPr lang="en-US" dirty="0"/>
          </a:p>
        </p:txBody>
      </p:sp>
      <p:cxnSp>
        <p:nvCxnSpPr>
          <p:cNvPr id="43" name="Elbow Connector 42"/>
          <p:cNvCxnSpPr>
            <a:stCxn id="42" idx="0"/>
            <a:endCxn id="24" idx="2"/>
          </p:cNvCxnSpPr>
          <p:nvPr/>
        </p:nvCxnSpPr>
        <p:spPr>
          <a:xfrm rot="5400000" flipH="1" flipV="1">
            <a:off x="3743207" y="3166589"/>
            <a:ext cx="977117" cy="284519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4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5</cp:revision>
  <dcterms:created xsi:type="dcterms:W3CDTF">2011-10-10T17:53:19Z</dcterms:created>
  <dcterms:modified xsi:type="dcterms:W3CDTF">2015-03-27T23:15:06Z</dcterms:modified>
</cp:coreProperties>
</file>