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7E"/>
    <a:srgbClr val="CDC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992" y="504"/>
      </p:cViewPr>
      <p:guideLst>
        <p:guide orient="horz" pos="3024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7CA8-9B62-D047-90B6-2D9EDC623E0F}" type="datetimeFigureOut">
              <a:rPr lang="en-US" smtClean="0"/>
              <a:pPr/>
              <a:t>4/14/14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B3F7-5F7B-6D42-8F1E-FAF20B6D89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0" y="838200"/>
            <a:ext cx="5334000" cy="3429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0" dist="61087" dir="27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7245350" y="1676400"/>
            <a:ext cx="1073151" cy="609600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Cached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rapezoid 84"/>
          <p:cNvSpPr/>
          <p:nvPr/>
        </p:nvSpPr>
        <p:spPr>
          <a:xfrm>
            <a:off x="228600" y="1380803"/>
            <a:ext cx="914400" cy="807960"/>
          </a:xfrm>
          <a:prstGeom prst="trapezoid">
            <a:avLst>
              <a:gd name="adj" fmla="val 0"/>
            </a:avLst>
          </a:prstGeom>
          <a:ln w="57150" cmpd="sng">
            <a:solidFill>
              <a:srgbClr val="1E4A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7" name="Can 386"/>
          <p:cNvSpPr/>
          <p:nvPr/>
        </p:nvSpPr>
        <p:spPr>
          <a:xfrm>
            <a:off x="7213600" y="977900"/>
            <a:ext cx="1066801" cy="609593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MDB, SQLite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2198" y="843809"/>
            <a:ext cx="15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Embedthis ESP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/>
          <p:cNvCxnSpPr>
            <a:stCxn id="124" idx="0"/>
            <a:endCxn id="6" idx="3"/>
          </p:cNvCxnSpPr>
          <p:nvPr/>
        </p:nvCxnSpPr>
        <p:spPr>
          <a:xfrm flipV="1">
            <a:off x="7772401" y="2286000"/>
            <a:ext cx="9525" cy="152400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7232650" y="3048000"/>
            <a:ext cx="1066801" cy="640601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Web Pages,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239000" y="3810001"/>
            <a:ext cx="1066801" cy="4515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ESP Generator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238999" y="2438400"/>
            <a:ext cx="1060451" cy="4847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Compiler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109" idx="3"/>
            <a:endCxn id="6" idx="2"/>
          </p:cNvCxnSpPr>
          <p:nvPr/>
        </p:nvCxnSpPr>
        <p:spPr>
          <a:xfrm flipV="1">
            <a:off x="6502400" y="1981200"/>
            <a:ext cx="742950" cy="767609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2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54200" y="1453409"/>
            <a:ext cx="4648200" cy="25908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17375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90310" y="1806079"/>
            <a:ext cx="1018078" cy="58070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Views</a:t>
            </a:r>
            <a:br>
              <a:rPr lang="en-US" sz="1600" dirty="0" smtClean="0">
                <a:solidFill>
                  <a:srgbClr val="17375E"/>
                </a:solidFill>
              </a:rPr>
            </a:br>
            <a:r>
              <a:rPr lang="en-US" sz="1600" smtClean="0">
                <a:solidFill>
                  <a:srgbClr val="17375E"/>
                </a:solidFill>
              </a:rPr>
              <a:t>(Pages)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876565" y="1806079"/>
            <a:ext cx="1365882" cy="58070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Controllers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04054" y="1806079"/>
            <a:ext cx="1018078" cy="58070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Models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15713" y="2841166"/>
            <a:ext cx="4126734" cy="8682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HTTP Engine</a:t>
            </a:r>
            <a:endParaRPr lang="en-US" sz="1600" dirty="0" smtClean="0">
              <a:solidFill>
                <a:srgbClr val="17375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59920" y="2985099"/>
            <a:ext cx="1066801" cy="56440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Router</a:t>
            </a:r>
            <a:endParaRPr lang="en-US" sz="1200" dirty="0">
              <a:solidFill>
                <a:srgbClr val="17375E"/>
              </a:solidFill>
            </a:endParaRPr>
          </a:p>
        </p:txBody>
      </p:sp>
      <p:cxnSp>
        <p:nvCxnSpPr>
          <p:cNvPr id="48" name="Elbow Connector 47"/>
          <p:cNvCxnSpPr>
            <a:stCxn id="85" idx="3"/>
            <a:endCxn id="58" idx="1"/>
          </p:cNvCxnSpPr>
          <p:nvPr/>
        </p:nvCxnSpPr>
        <p:spPr>
          <a:xfrm>
            <a:off x="1143000" y="1784783"/>
            <a:ext cx="1116920" cy="1482517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2">
                <a:lumMod val="75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46444" y="2985099"/>
            <a:ext cx="788450" cy="56440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7375E"/>
                </a:solidFill>
              </a:rPr>
              <a:t>Caching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49</cp:revision>
  <dcterms:created xsi:type="dcterms:W3CDTF">2009-02-09T22:28:52Z</dcterms:created>
  <dcterms:modified xsi:type="dcterms:W3CDTF">2014-04-14T21:24:27Z</dcterms:modified>
</cp:coreProperties>
</file>