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7" r:id="rId2"/>
    <p:sldId id="559" r:id="rId3"/>
    <p:sldId id="560" r:id="rId4"/>
    <p:sldId id="561" r:id="rId5"/>
    <p:sldId id="562" r:id="rId6"/>
    <p:sldId id="563" r:id="rId7"/>
    <p:sldId id="564" r:id="rId8"/>
  </p:sldIdLst>
  <p:sldSz cx="9144000" cy="6858000" type="screen4x3"/>
  <p:notesSz cx="6797675" cy="9874250"/>
  <p:defaultTextStyle>
    <a:defPPr>
      <a:defRPr lang="en-GB"/>
    </a:defPPr>
    <a:lvl1pPr algn="l" rtl="0" fontAlgn="base" latinLnBrk="1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8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000000"/>
    <a:srgbClr val="0066FF"/>
    <a:srgbClr val="FFFF66"/>
    <a:srgbClr val="FF6600"/>
    <a:srgbClr val="333333"/>
    <a:srgbClr val="FFFF99"/>
    <a:srgbClr val="FFCC00"/>
    <a:srgbClr val="0000FF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6567" autoAdjust="0"/>
  </p:normalViewPr>
  <p:slideViewPr>
    <p:cSldViewPr>
      <p:cViewPr varScale="1">
        <p:scale>
          <a:sx n="117" d="100"/>
          <a:sy n="117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10" y="-102"/>
      </p:cViewPr>
      <p:guideLst>
        <p:guide orient="horz" pos="3110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6E90-ACF0-449D-930D-7C2234FBFF52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1AA1E-7274-410D-9AA9-2D1A330C5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065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3" tIns="46211" rIns="92423" bIns="46211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1"/>
            <a:ext cx="294566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3" tIns="46211" rIns="92423" bIns="46211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3" tIns="46211" rIns="92423" bIns="46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noProof="0" smtClean="0"/>
              <a:t>Click to edit Master text styles</a:t>
            </a:r>
          </a:p>
          <a:p>
            <a:pPr lvl="1"/>
            <a:r>
              <a:rPr lang="en-GB" altLang="ko-KR" noProof="0" smtClean="0"/>
              <a:t>Second level</a:t>
            </a:r>
          </a:p>
          <a:p>
            <a:pPr lvl="2"/>
            <a:r>
              <a:rPr lang="en-GB" altLang="ko-KR" noProof="0" smtClean="0"/>
              <a:t>Third level</a:t>
            </a:r>
          </a:p>
          <a:p>
            <a:pPr lvl="3"/>
            <a:r>
              <a:rPr lang="en-GB" altLang="ko-KR" noProof="0" smtClean="0"/>
              <a:t>Fourth level</a:t>
            </a:r>
          </a:p>
          <a:p>
            <a:pPr lvl="4"/>
            <a:r>
              <a:rPr lang="en-GB" altLang="ko-K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5"/>
            <a:ext cx="294566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3" tIns="46211" rIns="92423" bIns="46211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5"/>
            <a:ext cx="294566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3" tIns="46211" rIns="92423" bIns="46211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A4E54160-0922-4E46-A4D2-8E9E96A9EF8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xmlns="" val="382672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3363" y="906463"/>
            <a:ext cx="89106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</a:t>
            </a:r>
          </a:p>
          <a:p>
            <a:pPr lvl="2"/>
            <a:r>
              <a:rPr lang="en-US" altLang="ko-KR" noProof="0" smtClean="0"/>
              <a:t>Third</a:t>
            </a:r>
          </a:p>
          <a:p>
            <a:pPr lvl="3"/>
            <a:r>
              <a:rPr lang="en-US" altLang="ko-KR" noProof="0" smtClean="0"/>
              <a:t>Fourth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6929454" y="428604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2060"/>
                </a:solidFill>
              </a:rPr>
              <a:t>Nexell</a:t>
            </a:r>
            <a:r>
              <a:rPr lang="en-US" altLang="ko-KR" sz="1600" dirty="0" smtClean="0">
                <a:solidFill>
                  <a:srgbClr val="002060"/>
                </a:solidFill>
              </a:rPr>
              <a:t> Confidential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140649533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4622316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4283106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4282" y="2174874"/>
            <a:ext cx="4283106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928670"/>
            <a:ext cx="4498975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757179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54413820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629934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4283106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4282" y="2174874"/>
            <a:ext cx="4283106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928670"/>
            <a:ext cx="4498975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111675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6369050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8688" y="2017713"/>
            <a:ext cx="7337425" cy="141128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813175"/>
            <a:ext cx="6713537" cy="14605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 anchor="b"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363" y="906463"/>
            <a:ext cx="8910637" cy="54737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6929454" y="428604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Nexell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Confidential</a:t>
            </a:r>
            <a:endParaRPr lang="ko-KR" altLang="en-US" sz="16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4283106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4282" y="2174874"/>
            <a:ext cx="4283106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928670"/>
            <a:ext cx="4498975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17223342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040309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4283106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4282" y="2174874"/>
            <a:ext cx="4283106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928670"/>
            <a:ext cx="4498975" cy="12462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1830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858137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1C3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 dirty="0">
              <a:cs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715375" y="6526213"/>
            <a:ext cx="298450" cy="1889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latinLnBrk="0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EAF77CE-6A02-462C-80B6-D43E2179B50F}" type="slidenum">
              <a:rPr lang="en-US" altLang="ko-KR" sz="900" b="0">
                <a:solidFill>
                  <a:srgbClr val="FFFFFF"/>
                </a:solidFill>
                <a:latin typeface="Arial" charset="0"/>
                <a:cs typeface="Arial" charset="0"/>
              </a:rPr>
              <a:pPr algn="ctr" defTabSz="801688" eaLnBrk="0" fontAlgn="ctr" latinLnBrk="0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altLang="ko-KR" sz="9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0" y="635793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latinLnBrk="0" hangingPunct="0">
              <a:lnSpc>
                <a:spcPct val="90000"/>
              </a:lnSpc>
              <a:defRPr/>
            </a:pPr>
            <a:endParaRPr lang="ko-KR" altLang="en-US"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25" y="6500813"/>
            <a:ext cx="4389438" cy="223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50" spc="190" dirty="0">
                <a:solidFill>
                  <a:schemeClr val="accent3"/>
                </a:solidFill>
                <a:latin typeface="Arial" charset="0"/>
              </a:rPr>
              <a:t>THE NEXT GENERATION CELL COMPUTING TECHNOLOGY</a:t>
            </a:r>
            <a:endParaRPr lang="ko-KR" altLang="en-US" sz="850" spc="190" dirty="0">
              <a:solidFill>
                <a:schemeClr val="accent3"/>
              </a:solidFill>
              <a:latin typeface="Arial" charset="0"/>
            </a:endParaRPr>
          </a:p>
        </p:txBody>
      </p:sp>
      <p:pic>
        <p:nvPicPr>
          <p:cNvPr id="2054" name="Picture 8" descr="E:\1.projects\VR5x0\document\무제-2.bmp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963" y="6500813"/>
            <a:ext cx="18637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5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1688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0" fontAlgn="ctr" latinLnBrk="1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latinLnBrk="1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latinLnBrk="1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latinLnBrk="1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latinLnBrk="1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latinLnBrk="1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latinLnBrk="1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latinLnBrk="1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latinLnBrk="1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부제목 2"/>
          <p:cNvSpPr>
            <a:spLocks noGrp="1"/>
          </p:cNvSpPr>
          <p:nvPr>
            <p:ph type="subTitle" idx="1"/>
          </p:nvPr>
        </p:nvSpPr>
        <p:spPr bwMode="auto">
          <a:xfrm>
            <a:off x="5412705" y="5229200"/>
            <a:ext cx="3071118" cy="407913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b="1" dirty="0" smtClean="0">
                <a:solidFill>
                  <a:srgbClr val="1C3059"/>
                </a:solidFill>
                <a:latin typeface="맑은 고딕" pitchFamily="50" charset="-127"/>
                <a:ea typeface="맑은 고딕" pitchFamily="50" charset="-127"/>
              </a:rPr>
              <a:t>Oct. 23. </a:t>
            </a:r>
            <a:r>
              <a:rPr lang="en-US" altLang="ko-KR" sz="1800" b="1" dirty="0" smtClean="0">
                <a:solidFill>
                  <a:srgbClr val="1C3059"/>
                </a:solidFill>
                <a:latin typeface="맑은 고딕" pitchFamily="50" charset="-127"/>
                <a:ea typeface="맑은 고딕" pitchFamily="50" charset="-127"/>
              </a:rPr>
              <a:t>2014</a:t>
            </a:r>
            <a:endParaRPr lang="ko-KR" altLang="en-US" sz="1800" b="1" dirty="0" smtClean="0">
              <a:solidFill>
                <a:srgbClr val="1C30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948264" y="138118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Nexell</a:t>
            </a:r>
            <a:r>
              <a:rPr lang="en-US" altLang="ko-KR" sz="1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Confidential</a:t>
            </a:r>
            <a:endParaRPr lang="ko-KR" alt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204864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1C3059"/>
                </a:solidFill>
                <a:latin typeface="맑은 고딕" pitchFamily="50" charset="-127"/>
                <a:ea typeface="맑은 고딕" pitchFamily="50" charset="-127"/>
              </a:rPr>
              <a:t>BSP Auto Test Application</a:t>
            </a:r>
          </a:p>
          <a:p>
            <a:pPr algn="ctr"/>
            <a:r>
              <a:rPr lang="en-US" altLang="ko-KR" sz="3200" dirty="0" smtClean="0">
                <a:solidFill>
                  <a:srgbClr val="1C3059"/>
                </a:solidFill>
                <a:latin typeface="맑은 고딕" pitchFamily="50" charset="-127"/>
                <a:ea typeface="맑은 고딕" pitchFamily="50" charset="-127"/>
              </a:rPr>
              <a:t>User Guide</a:t>
            </a:r>
            <a:endParaRPr lang="ko-KR" altLang="en-US" sz="3200" dirty="0">
              <a:solidFill>
                <a:srgbClr val="1C30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auto">
          <a:xfrm>
            <a:off x="5413072" y="4581128"/>
            <a:ext cx="3071118" cy="407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801688" rtl="0" eaLnBrk="0" fontAlgn="ctr" latinLnBrk="1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C305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Ver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C305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0.0.1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C3059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352928" cy="432048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 smtClean="0"/>
              <a:t>Directory Structure</a:t>
            </a:r>
            <a:endParaRPr lang="en-US" altLang="ko-KR" sz="18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764704"/>
          </a:xfrm>
        </p:spPr>
        <p:txBody>
          <a:bodyPr/>
          <a:lstStyle/>
          <a:p>
            <a:r>
              <a:rPr lang="en-US" altLang="ko-KR" sz="2400" dirty="0" smtClean="0"/>
              <a:t>Structure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755576" y="3068960"/>
            <a:ext cx="151216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Top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275856" y="2420888"/>
            <a:ext cx="151216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Antutu</a:t>
            </a: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275856" y="2852936"/>
            <a:ext cx="151216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geekbench3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275856" y="3284984"/>
            <a:ext cx="151216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GFXBench3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275856" y="3717032"/>
            <a:ext cx="151216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Camera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275856" y="4581128"/>
            <a:ext cx="151216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Gallery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275856" y="4149080"/>
            <a:ext cx="151216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mxplayer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275856" y="5013176"/>
            <a:ext cx="151216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275856" y="5445224"/>
            <a:ext cx="151216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stability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275856" y="1988840"/>
            <a:ext cx="151216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common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2771800" y="1628800"/>
            <a:ext cx="0" cy="396044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endCxn id="17" idx="1"/>
          </p:cNvCxnSpPr>
          <p:nvPr/>
        </p:nvCxnSpPr>
        <p:spPr bwMode="auto">
          <a:xfrm>
            <a:off x="2771800" y="213285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endCxn id="8" idx="1"/>
          </p:cNvCxnSpPr>
          <p:nvPr/>
        </p:nvCxnSpPr>
        <p:spPr bwMode="auto">
          <a:xfrm>
            <a:off x="2771800" y="2564904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endCxn id="10" idx="1"/>
          </p:cNvCxnSpPr>
          <p:nvPr/>
        </p:nvCxnSpPr>
        <p:spPr bwMode="auto">
          <a:xfrm>
            <a:off x="2771800" y="2996952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11" idx="1"/>
          </p:cNvCxnSpPr>
          <p:nvPr/>
        </p:nvCxnSpPr>
        <p:spPr bwMode="auto">
          <a:xfrm>
            <a:off x="2771800" y="3429000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endCxn id="12" idx="1"/>
          </p:cNvCxnSpPr>
          <p:nvPr/>
        </p:nvCxnSpPr>
        <p:spPr bwMode="auto">
          <a:xfrm>
            <a:off x="2771800" y="3861048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endCxn id="13" idx="1"/>
          </p:cNvCxnSpPr>
          <p:nvPr/>
        </p:nvCxnSpPr>
        <p:spPr bwMode="auto">
          <a:xfrm>
            <a:off x="2771800" y="4725144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endCxn id="14" idx="1"/>
          </p:cNvCxnSpPr>
          <p:nvPr/>
        </p:nvCxnSpPr>
        <p:spPr bwMode="auto">
          <a:xfrm>
            <a:off x="2771800" y="429309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endCxn id="15" idx="1"/>
          </p:cNvCxnSpPr>
          <p:nvPr/>
        </p:nvCxnSpPr>
        <p:spPr bwMode="auto">
          <a:xfrm>
            <a:off x="2771800" y="5157192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>
            <a:endCxn id="16" idx="1"/>
          </p:cNvCxnSpPr>
          <p:nvPr/>
        </p:nvCxnSpPr>
        <p:spPr bwMode="auto">
          <a:xfrm>
            <a:off x="2771800" y="5589240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stCxn id="5" idx="3"/>
          </p:cNvCxnSpPr>
          <p:nvPr/>
        </p:nvCxnSpPr>
        <p:spPr bwMode="auto">
          <a:xfrm>
            <a:off x="2267744" y="321297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모서리가 둥근 직사각형 43"/>
          <p:cNvSpPr/>
          <p:nvPr/>
        </p:nvSpPr>
        <p:spPr bwMode="auto">
          <a:xfrm>
            <a:off x="3275856" y="5949280"/>
            <a:ext cx="151216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2771800" y="609329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2771800" y="5589240"/>
            <a:ext cx="0" cy="504056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모서리가 둥근 직사각형 48"/>
          <p:cNvSpPr/>
          <p:nvPr/>
        </p:nvSpPr>
        <p:spPr bwMode="auto">
          <a:xfrm>
            <a:off x="3275856" y="1340768"/>
            <a:ext cx="3600400" cy="57606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lava-android-benchmark-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host.yaml</a:t>
            </a:r>
            <a:endParaRPr lang="en-US" altLang="ko-K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lava-android-benchmark-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target.yaml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직선 연결선 49"/>
          <p:cNvCxnSpPr>
            <a:endCxn id="49" idx="1"/>
          </p:cNvCxnSpPr>
          <p:nvPr/>
        </p:nvCxnSpPr>
        <p:spPr bwMode="auto">
          <a:xfrm>
            <a:off x="2771800" y="1628800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모서리가 둥근 직사각형 55"/>
          <p:cNvSpPr/>
          <p:nvPr/>
        </p:nvSpPr>
        <p:spPr bwMode="auto">
          <a:xfrm>
            <a:off x="5292080" y="1988840"/>
            <a:ext cx="151216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Common.sh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292080" y="2420888"/>
            <a:ext cx="295232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vc_antutu5.py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292080" y="2852936"/>
            <a:ext cx="295232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vc_geekbench3.py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5292080" y="3284984"/>
            <a:ext cx="295232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vc_gfxbench3.py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5292080" y="3717032"/>
            <a:ext cx="295232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vc_camera.py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292080" y="4581128"/>
            <a:ext cx="295232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vc_gallery.py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292080" y="4149080"/>
            <a:ext cx="295232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vc_mxplayer.py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292080" y="5013176"/>
            <a:ext cx="295232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vc_settingspyh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5292080" y="5445224"/>
            <a:ext cx="295232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vc_stability.py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직선 연결선 64"/>
          <p:cNvCxnSpPr>
            <a:stCxn id="10" idx="3"/>
            <a:endCxn id="58" idx="1"/>
          </p:cNvCxnSpPr>
          <p:nvPr/>
        </p:nvCxnSpPr>
        <p:spPr bwMode="auto">
          <a:xfrm>
            <a:off x="4788024" y="2996952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>
            <a:stCxn id="11" idx="3"/>
            <a:endCxn id="59" idx="1"/>
          </p:cNvCxnSpPr>
          <p:nvPr/>
        </p:nvCxnSpPr>
        <p:spPr bwMode="auto">
          <a:xfrm>
            <a:off x="4788024" y="3429000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stCxn id="12" idx="3"/>
            <a:endCxn id="60" idx="1"/>
          </p:cNvCxnSpPr>
          <p:nvPr/>
        </p:nvCxnSpPr>
        <p:spPr bwMode="auto">
          <a:xfrm>
            <a:off x="4788024" y="3861048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>
            <a:stCxn id="13" idx="3"/>
            <a:endCxn id="61" idx="1"/>
          </p:cNvCxnSpPr>
          <p:nvPr/>
        </p:nvCxnSpPr>
        <p:spPr bwMode="auto">
          <a:xfrm>
            <a:off x="4788024" y="4725144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14" idx="3"/>
            <a:endCxn id="62" idx="1"/>
          </p:cNvCxnSpPr>
          <p:nvPr/>
        </p:nvCxnSpPr>
        <p:spPr bwMode="auto">
          <a:xfrm>
            <a:off x="4788024" y="429309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>
            <a:stCxn id="15" idx="3"/>
            <a:endCxn id="63" idx="1"/>
          </p:cNvCxnSpPr>
          <p:nvPr/>
        </p:nvCxnSpPr>
        <p:spPr bwMode="auto">
          <a:xfrm>
            <a:off x="4788024" y="5157192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16" idx="3"/>
            <a:endCxn id="64" idx="1"/>
          </p:cNvCxnSpPr>
          <p:nvPr/>
        </p:nvCxnSpPr>
        <p:spPr bwMode="auto">
          <a:xfrm>
            <a:off x="4788024" y="5589240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모서리가 둥근 직사각형 71"/>
          <p:cNvSpPr/>
          <p:nvPr/>
        </p:nvSpPr>
        <p:spPr bwMode="auto">
          <a:xfrm>
            <a:off x="5292080" y="5949280"/>
            <a:ext cx="2952328" cy="28803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Execute.sh,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</a:t>
            </a: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_*.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직선 연결선 72"/>
          <p:cNvCxnSpPr>
            <a:stCxn id="44" idx="3"/>
            <a:endCxn id="72" idx="1"/>
          </p:cNvCxnSpPr>
          <p:nvPr/>
        </p:nvCxnSpPr>
        <p:spPr bwMode="auto">
          <a:xfrm>
            <a:off x="4788024" y="609329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stCxn id="8" idx="3"/>
            <a:endCxn id="57" idx="1"/>
          </p:cNvCxnSpPr>
          <p:nvPr/>
        </p:nvCxnSpPr>
        <p:spPr bwMode="auto">
          <a:xfrm>
            <a:off x="4788024" y="2564904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17" idx="3"/>
            <a:endCxn id="56" idx="1"/>
          </p:cNvCxnSpPr>
          <p:nvPr/>
        </p:nvCxnSpPr>
        <p:spPr bwMode="auto">
          <a:xfrm>
            <a:off x="4788024" y="2132856"/>
            <a:ext cx="504056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363" y="906463"/>
            <a:ext cx="8910637" cy="722337"/>
          </a:xfrm>
        </p:spPr>
        <p:txBody>
          <a:bodyPr/>
          <a:lstStyle/>
          <a:p>
            <a:pPr>
              <a:defRPr/>
            </a:pPr>
            <a:r>
              <a:rPr lang="en-US" altLang="ko-KR" sz="1600" dirty="0" smtClean="0"/>
              <a:t>Test </a:t>
            </a:r>
            <a:r>
              <a:rPr lang="en-US" altLang="ko-KR" sz="1600" dirty="0" smtClean="0"/>
              <a:t>Sequence</a:t>
            </a:r>
          </a:p>
          <a:p>
            <a:pPr>
              <a:buNone/>
              <a:defRPr/>
            </a:pPr>
            <a:r>
              <a:rPr lang="en-US" altLang="ko-KR" sz="1600" dirty="0" smtClean="0"/>
              <a:t>	- Ex) Antutu5 </a:t>
            </a:r>
            <a:r>
              <a:rPr lang="en-US" altLang="ko-KR" sz="1600" dirty="0" smtClean="0"/>
              <a:t>test</a:t>
            </a:r>
            <a:endParaRPr lang="en-US" altLang="ko-KR" sz="1600" dirty="0" smtClean="0"/>
          </a:p>
        </p:txBody>
      </p:sp>
      <p:sp>
        <p:nvSpPr>
          <p:cNvPr id="70" name="타원 69"/>
          <p:cNvSpPr/>
          <p:nvPr/>
        </p:nvSpPr>
        <p:spPr bwMode="auto">
          <a:xfrm>
            <a:off x="2444416" y="2564904"/>
            <a:ext cx="1512168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Execute.sh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5612768" y="2564904"/>
            <a:ext cx="1512168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common.sh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2444416" y="3429000"/>
            <a:ext cx="1512168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Antutu5.py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직선 연결선 72"/>
          <p:cNvCxnSpPr>
            <a:stCxn id="70" idx="6"/>
            <a:endCxn id="71" idx="2"/>
          </p:cNvCxnSpPr>
          <p:nvPr/>
        </p:nvCxnSpPr>
        <p:spPr bwMode="auto">
          <a:xfrm>
            <a:off x="3956584" y="2816932"/>
            <a:ext cx="1656184" cy="0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9" name="직선 연결선 78"/>
          <p:cNvCxnSpPr>
            <a:stCxn id="71" idx="2"/>
            <a:endCxn id="72" idx="6"/>
          </p:cNvCxnSpPr>
          <p:nvPr/>
        </p:nvCxnSpPr>
        <p:spPr bwMode="auto">
          <a:xfrm flipH="1">
            <a:off x="3956584" y="2816932"/>
            <a:ext cx="1656184" cy="864096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0" name="모서리가 둥근 직사각형 89"/>
          <p:cNvSpPr/>
          <p:nvPr/>
        </p:nvSpPr>
        <p:spPr bwMode="auto">
          <a:xfrm>
            <a:off x="1403648" y="1772816"/>
            <a:ext cx="3600400" cy="36004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lava-android-benchmark-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target.yaml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직선 연결선 90"/>
          <p:cNvCxnSpPr>
            <a:stCxn id="90" idx="2"/>
            <a:endCxn id="70" idx="0"/>
          </p:cNvCxnSpPr>
          <p:nvPr/>
        </p:nvCxnSpPr>
        <p:spPr bwMode="auto">
          <a:xfrm flipH="1">
            <a:off x="3200500" y="2132856"/>
            <a:ext cx="3348" cy="432048"/>
          </a:xfrm>
          <a:prstGeom prst="line">
            <a:avLst/>
          </a:prstGeom>
          <a:solidFill>
            <a:srgbClr val="33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2987824" y="2204864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4572000" y="2564904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3131840" y="3212976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내용 개체 틀 2"/>
          <p:cNvSpPr txBox="1">
            <a:spLocks/>
          </p:cNvSpPr>
          <p:nvPr/>
        </p:nvSpPr>
        <p:spPr>
          <a:xfrm>
            <a:off x="233363" y="4365104"/>
            <a:ext cx="8910637" cy="1082377"/>
          </a:xfrm>
          <a:prstGeom prst="rect">
            <a:avLst/>
          </a:prstGeom>
        </p:spPr>
        <p:txBody>
          <a:bodyPr/>
          <a:lstStyle/>
          <a:p>
            <a:pPr marL="301625" marR="0" lvl="0" indent="-301625" algn="l" defTabSz="801688" rtl="0" eaLnBrk="0" fontAlgn="ctr" latinLnBrk="1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5000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Lava walker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kumimoji="0" lang="en-US" altLang="ko-KR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target.yaml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통해 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test 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application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</a:t>
            </a:r>
            <a:endParaRPr kumimoji="0" lang="en-US" altLang="ko-KR" sz="1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01625" marR="0" lvl="0" indent="-301625" algn="l" defTabSz="801688" rtl="0" eaLnBrk="0" fontAlgn="ctr" latinLnBrk="1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5000"/>
              <a:tabLst/>
              <a:defRPr/>
            </a:pPr>
            <a:r>
              <a:rPr lang="en-US" altLang="ko-KR" sz="1200" b="0" kern="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Step 2. </a:t>
            </a:r>
            <a:r>
              <a:rPr lang="ko-KR" altLang="en-US" sz="1200" b="0" kern="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실행할 </a:t>
            </a:r>
            <a:r>
              <a:rPr lang="en-US" altLang="ko-KR" sz="1200" b="0" kern="0" baseline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apk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file </a:t>
            </a:r>
            <a:r>
              <a:rPr lang="ko-KR" altLang="en-US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ko-KR" altLang="en-US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지정 후 </a:t>
            </a:r>
            <a:r>
              <a:rPr lang="en-US" altLang="ko-KR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common.sh </a:t>
            </a:r>
            <a:r>
              <a:rPr lang="ko-KR" altLang="en-US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  <a:endParaRPr lang="en-US" altLang="ko-KR" sz="12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01625" marR="0" lvl="0" indent="-301625" algn="l" defTabSz="801688" rtl="0" eaLnBrk="0" fontAlgn="ctr" latinLnBrk="1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5000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 3. </a:t>
            </a:r>
            <a:r>
              <a:rPr lang="ko-KR" altLang="en-US" sz="12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필요한 환경 변수 설정 후 실행 파일 호출</a:t>
            </a:r>
            <a:endParaRPr lang="en-US" altLang="ko-KR" sz="12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01625" marR="0" lvl="0" indent="-301625" algn="l" defTabSz="801688" rtl="0" eaLnBrk="0" fontAlgn="ctr" latinLnBrk="1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25000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 4.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Test Application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실행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결과 파일은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Target Board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PC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해당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dir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저장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5" name="타원 114"/>
          <p:cNvSpPr/>
          <p:nvPr/>
        </p:nvSpPr>
        <p:spPr bwMode="auto">
          <a:xfrm>
            <a:off x="4572000" y="3068960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Common.sh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3363" y="906463"/>
            <a:ext cx="8910637" cy="434305"/>
          </a:xfrm>
        </p:spPr>
        <p:txBody>
          <a:bodyPr/>
          <a:lstStyle/>
          <a:p>
            <a:pPr lvl="0">
              <a:defRPr/>
            </a:pP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auto </a:t>
            </a:r>
            <a:r>
              <a:rPr lang="en-US" altLang="ko-KR" sz="1600" dirty="0" smtClean="0"/>
              <a:t>test app</a:t>
            </a:r>
            <a:r>
              <a:rPr lang="ko-KR" altLang="en-US" sz="1600" dirty="0" smtClean="0"/>
              <a:t>들이 실행 될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공통적으로 실행하는 부분을 모아둔 스크립트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3363" y="1556792"/>
            <a:ext cx="8910637" cy="2232248"/>
          </a:xfrm>
          <a:prstGeom prst="rect">
            <a:avLst/>
          </a:prstGeom>
        </p:spPr>
        <p:txBody>
          <a:bodyPr/>
          <a:lstStyle/>
          <a:p>
            <a:pPr marL="758825" lvl="1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  <a:defRPr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Execute.sh</a:t>
            </a:r>
            <a:r>
              <a:rPr lang="ko-KR" altLang="en-US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로부터 넘겨 받은 인자 확인</a:t>
            </a:r>
            <a:endParaRPr lang="en-US" altLang="ko-KR" sz="16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8825" lvl="1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  <a:defRPr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Target board Serial No </a:t>
            </a:r>
            <a:r>
              <a:rPr lang="ko-KR" altLang="en-US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6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8825" lvl="1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  <a:defRPr/>
            </a:pPr>
            <a:r>
              <a:rPr lang="ko-KR" altLang="en-US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실행할 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apk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dir </a:t>
            </a:r>
            <a:r>
              <a:rPr lang="ko-KR" altLang="en-US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6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8825" lvl="1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  <a:defRPr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Test app(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vc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_*.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6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8825" lvl="1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종료 후 성공 여부 확인</a:t>
            </a:r>
            <a:endParaRPr lang="en-US" altLang="ko-KR" sz="1600" b="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8825" lvl="1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  <a:defRPr/>
            </a:pP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Logcat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Vc</a:t>
            </a:r>
            <a:r>
              <a:rPr lang="en-US" altLang="ko-KR" dirty="0" smtClean="0"/>
              <a:t>_*.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(1/2)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3363" y="906463"/>
            <a:ext cx="8910637" cy="5330849"/>
          </a:xfrm>
        </p:spPr>
        <p:txBody>
          <a:bodyPr/>
          <a:lstStyle/>
          <a:p>
            <a:pPr lvl="0">
              <a:defRPr/>
            </a:pPr>
            <a:r>
              <a:rPr lang="en-US" altLang="ko-KR" sz="1600" dirty="0" smtClean="0"/>
              <a:t>vc_antutu5.py : Antutu5 Auto test </a:t>
            </a:r>
            <a:r>
              <a:rPr lang="ko-KR" altLang="en-US" sz="1600" dirty="0" smtClean="0"/>
              <a:t>진행 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200" dirty="0" smtClean="0"/>
              <a:t>다른 </a:t>
            </a:r>
            <a:r>
              <a:rPr lang="en-US" altLang="ko-KR" sz="1200" dirty="0" smtClean="0"/>
              <a:t>version</a:t>
            </a:r>
            <a:r>
              <a:rPr lang="ko-KR" altLang="en-US" sz="1200" dirty="0" smtClean="0"/>
              <a:t>은 실행 안됨</a:t>
            </a:r>
            <a:r>
              <a:rPr lang="en-US" altLang="ko-KR" sz="1200" dirty="0" smtClean="0"/>
              <a:t>.</a:t>
            </a:r>
          </a:p>
          <a:p>
            <a:pPr lvl="1">
              <a:defRPr/>
            </a:pPr>
            <a:r>
              <a:rPr lang="ko-KR" altLang="en-US" sz="1200" dirty="0" smtClean="0"/>
              <a:t>원본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결과값을 </a:t>
            </a:r>
            <a:r>
              <a:rPr lang="en-US" altLang="ko-KR" sz="1200" dirty="0" smtClean="0"/>
              <a:t>lava server(walker??)</a:t>
            </a:r>
            <a:r>
              <a:rPr lang="ko-KR" altLang="en-US" sz="1200" dirty="0" smtClean="0"/>
              <a:t>에서 가져가는 부분이 있으나</a:t>
            </a:r>
            <a:r>
              <a:rPr lang="en-US" altLang="ko-KR" sz="1200" dirty="0" smtClean="0"/>
              <a:t>, local</a:t>
            </a:r>
            <a:r>
              <a:rPr lang="ko-KR" altLang="en-US" sz="1200" dirty="0" smtClean="0"/>
              <a:t>에서는 이부분 테스트 못함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r>
              <a:rPr lang="en-US" altLang="ko-KR" sz="1600" dirty="0" smtClean="0"/>
              <a:t>Vc_geekbench3.py : geekbench3 test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200" dirty="0" smtClean="0"/>
              <a:t>다른 </a:t>
            </a:r>
            <a:r>
              <a:rPr lang="en-US" altLang="ko-KR" sz="1200" dirty="0" smtClean="0"/>
              <a:t>version</a:t>
            </a:r>
            <a:r>
              <a:rPr lang="ko-KR" altLang="en-US" sz="1200" dirty="0" smtClean="0"/>
              <a:t>은 실행 안됨</a:t>
            </a:r>
            <a:r>
              <a:rPr lang="en-US" altLang="ko-KR" sz="1200" dirty="0" smtClean="0"/>
              <a:t>.</a:t>
            </a:r>
          </a:p>
          <a:p>
            <a:pPr lvl="1">
              <a:defRPr/>
            </a:pPr>
            <a:r>
              <a:rPr lang="ko-KR" altLang="en-US" sz="1200" dirty="0" smtClean="0"/>
              <a:t>결과는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의 해당 </a:t>
            </a:r>
            <a:r>
              <a:rPr lang="en-US" altLang="ko-KR" sz="1200" dirty="0" smtClean="0"/>
              <a:t>dir</a:t>
            </a:r>
            <a:r>
              <a:rPr lang="ko-KR" altLang="en-US" sz="1200" dirty="0" smtClean="0"/>
              <a:t>로 복사됨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r>
              <a:rPr lang="en-US" altLang="ko-KR" sz="1600" dirty="0" smtClean="0"/>
              <a:t>Vc_GFXBench3.py : GFXBench3 test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200" dirty="0" smtClean="0"/>
              <a:t>다른 </a:t>
            </a:r>
            <a:r>
              <a:rPr lang="en-US" altLang="ko-KR" sz="1200" dirty="0" smtClean="0"/>
              <a:t>version</a:t>
            </a:r>
            <a:r>
              <a:rPr lang="ko-KR" altLang="en-US" sz="1200" dirty="0" smtClean="0"/>
              <a:t>은 실행 안됨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lvl="1">
              <a:defRPr/>
            </a:pPr>
            <a:r>
              <a:rPr lang="en-US" altLang="ko-KR" sz="1200" dirty="0" smtClean="0"/>
              <a:t>Install </a:t>
            </a:r>
            <a:r>
              <a:rPr lang="ko-KR" altLang="en-US" sz="1200" dirty="0" smtClean="0"/>
              <a:t>후 기본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wifi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download </a:t>
            </a:r>
            <a:r>
              <a:rPr lang="ko-KR" altLang="en-US" sz="1200" dirty="0" smtClean="0"/>
              <a:t>받은 상태에서 테스트 진행 해야 함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 부분은 미구현</a:t>
            </a:r>
            <a:r>
              <a:rPr lang="en-US" altLang="ko-KR" sz="1200" dirty="0" smtClean="0"/>
              <a:t>)</a:t>
            </a:r>
          </a:p>
          <a:p>
            <a:pPr lvl="1">
              <a:defRPr/>
            </a:pPr>
            <a:r>
              <a:rPr lang="ko-KR" altLang="en-US" sz="1200" dirty="0" smtClean="0"/>
              <a:t>원본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결과값을 </a:t>
            </a:r>
            <a:r>
              <a:rPr lang="en-US" altLang="ko-KR" sz="1200" dirty="0" smtClean="0"/>
              <a:t>lava server(walker??)</a:t>
            </a:r>
            <a:r>
              <a:rPr lang="ko-KR" altLang="en-US" sz="1200" dirty="0" smtClean="0"/>
              <a:t>에서 가져가는 부분이 있으나</a:t>
            </a:r>
            <a:r>
              <a:rPr lang="en-US" altLang="ko-KR" sz="1200" dirty="0" smtClean="0"/>
              <a:t>, local</a:t>
            </a:r>
            <a:r>
              <a:rPr lang="ko-KR" altLang="en-US" sz="1200" dirty="0" smtClean="0"/>
              <a:t>에서는 이부분 테스트 못함</a:t>
            </a:r>
            <a:r>
              <a:rPr lang="en-US" altLang="ko-KR" sz="1200" dirty="0" smtClean="0"/>
              <a:t>.</a:t>
            </a:r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r>
              <a:rPr lang="en-US" altLang="ko-KR" sz="1600" dirty="0" smtClean="0"/>
              <a:t>Vc_camera.py : Camera test </a:t>
            </a:r>
            <a:r>
              <a:rPr lang="ko-KR" altLang="en-US" sz="1600" dirty="0" smtClean="0"/>
              <a:t>진행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작업 중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완성도 </a:t>
            </a:r>
            <a:r>
              <a:rPr lang="en-US" altLang="ko-KR" sz="1600" dirty="0" smtClean="0"/>
              <a:t>90%)</a:t>
            </a:r>
          </a:p>
          <a:p>
            <a:pPr lvl="1">
              <a:defRPr/>
            </a:pPr>
            <a:r>
              <a:rPr lang="en-US" altLang="ko-KR" sz="1200" dirty="0" smtClean="0"/>
              <a:t>Exposure, Size, White Balance, Capture, Recording, Front/Rear cam</a:t>
            </a:r>
            <a:r>
              <a:rPr lang="ko-KR" altLang="en-US" sz="1200" dirty="0" smtClean="0"/>
              <a:t>에서 모두 </a:t>
            </a:r>
            <a:r>
              <a:rPr lang="en-US" altLang="ko-KR" sz="1200" dirty="0" smtClean="0"/>
              <a:t>capture test</a:t>
            </a:r>
          </a:p>
          <a:p>
            <a:pPr lvl="1">
              <a:defRPr/>
            </a:pPr>
            <a:r>
              <a:rPr lang="ko-KR" altLang="en-US" sz="1200" dirty="0" smtClean="0"/>
              <a:t>단</a:t>
            </a:r>
            <a:r>
              <a:rPr lang="en-US" altLang="ko-KR" sz="1200" dirty="0" smtClean="0"/>
              <a:t> Target Board</a:t>
            </a:r>
            <a:r>
              <a:rPr lang="ko-KR" altLang="en-US" sz="1200" dirty="0" smtClean="0"/>
              <a:t>에 따라 </a:t>
            </a:r>
            <a:r>
              <a:rPr lang="en-US" altLang="ko-KR" sz="1200" dirty="0" smtClean="0"/>
              <a:t>Exposure, Size, WB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Touch</a:t>
            </a:r>
            <a:r>
              <a:rPr lang="ko-KR" altLang="en-US" sz="1200" dirty="0" smtClean="0"/>
              <a:t>값을 별도로 넣어야 함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현재는 </a:t>
            </a:r>
            <a:r>
              <a:rPr lang="en-US" altLang="ko-KR" sz="1200" dirty="0" smtClean="0"/>
              <a:t>DRONE</a:t>
            </a:r>
            <a:r>
              <a:rPr lang="ko-KR" altLang="en-US" sz="1200" dirty="0" smtClean="0"/>
              <a:t>만 테스트 가능</a:t>
            </a:r>
            <a:r>
              <a:rPr lang="en-US" altLang="ko-KR" sz="1200" dirty="0" smtClean="0"/>
              <a:t>)</a:t>
            </a:r>
          </a:p>
          <a:p>
            <a:pPr lvl="1">
              <a:defRPr/>
            </a:pPr>
            <a:r>
              <a:rPr lang="ko-KR" altLang="en-US" sz="1200" dirty="0" smtClean="0"/>
              <a:t>테스트 결과 사진과 녹화된 동영상은 </a:t>
            </a:r>
            <a:r>
              <a:rPr lang="en-US" altLang="ko-KR" sz="1200" dirty="0" smtClean="0"/>
              <a:t>Target board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 저장됨</a:t>
            </a:r>
            <a:r>
              <a:rPr lang="en-US" altLang="ko-KR" sz="1200" dirty="0" smtClean="0"/>
              <a:t>. (Target board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는 매번 실행시 삭제함</a:t>
            </a:r>
            <a:r>
              <a:rPr lang="en-US" altLang="ko-KR" sz="1200" dirty="0" smtClean="0"/>
              <a:t>)</a:t>
            </a:r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r>
              <a:rPr lang="en-US" altLang="ko-KR" sz="1600" dirty="0" smtClean="0"/>
              <a:t>Vc_gallery.py : Gallery test </a:t>
            </a:r>
            <a:r>
              <a:rPr lang="ko-KR" altLang="en-US" sz="1600" dirty="0" smtClean="0"/>
              <a:t>진행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작업 중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완성도 </a:t>
            </a:r>
            <a:r>
              <a:rPr lang="en-US" altLang="ko-KR" sz="1600" dirty="0" smtClean="0"/>
              <a:t>70%)</a:t>
            </a:r>
          </a:p>
          <a:p>
            <a:pPr lvl="1">
              <a:defRPr/>
            </a:pPr>
            <a:r>
              <a:rPr lang="en-US" altLang="ko-KR" sz="1200" dirty="0" smtClean="0"/>
              <a:t>Slide show </a:t>
            </a:r>
            <a:r>
              <a:rPr lang="ko-KR" altLang="en-US" sz="1200" dirty="0" smtClean="0"/>
              <a:t>기능 구현 중</a:t>
            </a:r>
            <a:endParaRPr lang="en-US" altLang="ko-KR" sz="1200" dirty="0" smtClean="0"/>
          </a:p>
          <a:p>
            <a:pPr lvl="1">
              <a:defRPr/>
            </a:pPr>
            <a:r>
              <a:rPr lang="ko-KR" altLang="en-US" sz="1200" dirty="0" smtClean="0"/>
              <a:t>특별한 결과가 없고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사람이 직접 확인 해야 할 부분이기 때문에 </a:t>
            </a:r>
            <a:r>
              <a:rPr lang="en-US" altLang="ko-KR" sz="1200" dirty="0" smtClean="0"/>
              <a:t>App </a:t>
            </a:r>
            <a:r>
              <a:rPr lang="ko-KR" altLang="en-US" sz="1200" dirty="0" smtClean="0"/>
              <a:t>동작 여부만 판별함</a:t>
            </a:r>
            <a:r>
              <a:rPr lang="en-US" altLang="ko-KR" sz="1200" dirty="0" smtClean="0"/>
              <a:t>.</a:t>
            </a:r>
          </a:p>
          <a:p>
            <a:pPr lvl="0">
              <a:defRPr/>
            </a:pPr>
            <a:endParaRPr lang="en-US" altLang="ko-KR" sz="1600" dirty="0" smtClean="0"/>
          </a:p>
          <a:p>
            <a:pPr lvl="0">
              <a:defRPr/>
            </a:pPr>
            <a:endParaRPr lang="en-US" altLang="ko-KR" sz="1600" dirty="0" smtClean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</p:spPr>
        <p:txBody>
          <a:bodyPr/>
          <a:lstStyle/>
          <a:p>
            <a:r>
              <a:rPr lang="en-US" altLang="ko-KR" dirty="0" err="1" smtClean="0"/>
              <a:t>Vc</a:t>
            </a:r>
            <a:r>
              <a:rPr lang="en-US" altLang="ko-KR" dirty="0" smtClean="0"/>
              <a:t>_*.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(2/2)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33363" y="906463"/>
            <a:ext cx="8910637" cy="5330849"/>
          </a:xfrm>
        </p:spPr>
        <p:txBody>
          <a:bodyPr/>
          <a:lstStyle/>
          <a:p>
            <a:pPr lvl="0">
              <a:defRPr/>
            </a:pPr>
            <a:r>
              <a:rPr lang="en-US" altLang="ko-KR" sz="1600" dirty="0" smtClean="0"/>
              <a:t>Vc_stability.py : Stability test </a:t>
            </a:r>
            <a:r>
              <a:rPr lang="ko-KR" altLang="en-US" sz="1600" dirty="0" smtClean="0"/>
              <a:t>진행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작업 중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완성도 </a:t>
            </a:r>
            <a:r>
              <a:rPr lang="en-US" altLang="ko-KR" sz="1600" dirty="0" smtClean="0"/>
              <a:t>80%)</a:t>
            </a:r>
          </a:p>
          <a:p>
            <a:pPr lvl="1">
              <a:defRPr/>
            </a:pPr>
            <a:r>
              <a:rPr lang="ko-KR" altLang="en-US" sz="1200" dirty="0" smtClean="0"/>
              <a:t>결과 값 추출 부분 구현 안됨</a:t>
            </a:r>
            <a:r>
              <a:rPr lang="en-US" altLang="ko-KR" sz="1200" dirty="0" smtClean="0"/>
              <a:t>.</a:t>
            </a:r>
          </a:p>
          <a:p>
            <a:pPr lvl="1">
              <a:defRPr/>
            </a:pPr>
            <a:r>
              <a:rPr lang="en-US" altLang="ko-KR" sz="1200" dirty="0" smtClean="0"/>
              <a:t>Stability app </a:t>
            </a:r>
            <a:r>
              <a:rPr lang="ko-KR" altLang="en-US" sz="1200" dirty="0" smtClean="0"/>
              <a:t>자체에 </a:t>
            </a:r>
            <a:r>
              <a:rPr lang="en-US" altLang="ko-KR" sz="1200" dirty="0" smtClean="0"/>
              <a:t>test stop </a:t>
            </a:r>
            <a:r>
              <a:rPr lang="ko-KR" altLang="en-US" sz="1200" dirty="0" smtClean="0"/>
              <a:t>기능이 없어 결과값을 추출하지 못함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다른 방법이 있는지 찾는 중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lvl="1">
              <a:defRPr/>
            </a:pPr>
            <a:r>
              <a:rPr lang="ko-KR" altLang="en-US" sz="1200" dirty="0" smtClean="0"/>
              <a:t>구현이 안될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mxplayer</a:t>
            </a:r>
            <a:r>
              <a:rPr lang="ko-KR" altLang="en-US" sz="1200" dirty="0" smtClean="0"/>
              <a:t>와 함께 </a:t>
            </a:r>
            <a:r>
              <a:rPr lang="en-US" altLang="ko-KR" sz="1200" dirty="0" err="1" smtClean="0"/>
              <a:t>againg</a:t>
            </a:r>
            <a:r>
              <a:rPr lang="en-US" altLang="ko-KR" sz="1200" dirty="0" smtClean="0"/>
              <a:t> test</a:t>
            </a:r>
            <a:r>
              <a:rPr lang="ko-KR" altLang="en-US" sz="1200" dirty="0" smtClean="0"/>
              <a:t>용도로만 사용 예정</a:t>
            </a:r>
            <a:r>
              <a:rPr lang="en-US" altLang="ko-KR" sz="1200" dirty="0" smtClean="0"/>
              <a:t>.</a:t>
            </a:r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r>
              <a:rPr lang="en-US" altLang="ko-KR" sz="1600" dirty="0" smtClean="0"/>
              <a:t>Vc_mxplayer.py : </a:t>
            </a:r>
            <a:r>
              <a:rPr lang="en-US" altLang="ko-KR" sz="1600" dirty="0" err="1" smtClean="0"/>
              <a:t>mxplayer</a:t>
            </a:r>
            <a:r>
              <a:rPr lang="en-US" altLang="ko-KR" sz="1600" dirty="0" smtClean="0"/>
              <a:t> test </a:t>
            </a:r>
            <a:r>
              <a:rPr lang="ko-KR" altLang="en-US" sz="1600" dirty="0" smtClean="0"/>
              <a:t>진행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작업 중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완성도 </a:t>
            </a:r>
            <a:r>
              <a:rPr lang="en-US" altLang="ko-KR" sz="1600" dirty="0" smtClean="0"/>
              <a:t>50%)</a:t>
            </a:r>
          </a:p>
          <a:p>
            <a:pPr lvl="1">
              <a:defRPr/>
            </a:pPr>
            <a:r>
              <a:rPr lang="ko-KR" altLang="en-US" sz="1200" dirty="0" smtClean="0"/>
              <a:t>동영상 파일 재생 가능</a:t>
            </a:r>
            <a:endParaRPr lang="en-US" altLang="ko-KR" sz="1200" dirty="0" smtClean="0"/>
          </a:p>
          <a:p>
            <a:pPr lvl="1">
              <a:defRPr/>
            </a:pPr>
            <a:r>
              <a:rPr lang="en-US" altLang="ko-KR" sz="1200" dirty="0" smtClean="0"/>
              <a:t>Drag(Swipe), Next, Before </a:t>
            </a:r>
            <a:r>
              <a:rPr lang="ko-KR" altLang="en-US" sz="1200" dirty="0" smtClean="0"/>
              <a:t>기능 구현 중</a:t>
            </a:r>
            <a:endParaRPr lang="en-US" altLang="ko-KR" sz="1200" dirty="0" smtClean="0"/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r>
              <a:rPr lang="en-US" altLang="ko-KR" sz="1600" dirty="0" smtClean="0"/>
              <a:t>Vc_setting.py : Default Setting </a:t>
            </a:r>
            <a:r>
              <a:rPr lang="ko-KR" altLang="en-US" sz="1600" dirty="0" smtClean="0"/>
              <a:t>설정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작업 예정</a:t>
            </a:r>
            <a:r>
              <a:rPr lang="en-US" altLang="ko-KR" sz="1600" dirty="0" smtClean="0"/>
              <a:t>)</a:t>
            </a:r>
          </a:p>
          <a:p>
            <a:pPr lvl="1">
              <a:defRPr/>
            </a:pPr>
            <a:r>
              <a:rPr lang="ko-KR" altLang="en-US" sz="1200" dirty="0" smtClean="0"/>
              <a:t>테스트 시작하기 전에 기본적으로 필요한 </a:t>
            </a: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이 있을 경우 이를 설정함</a:t>
            </a:r>
            <a:r>
              <a:rPr lang="en-US" altLang="ko-KR" sz="1200" dirty="0" smtClean="0"/>
              <a:t>.</a:t>
            </a:r>
          </a:p>
          <a:p>
            <a:pPr lvl="1">
              <a:defRPr/>
            </a:pPr>
            <a:r>
              <a:rPr lang="ko-KR" altLang="en-US" sz="1200" dirty="0" smtClean="0"/>
              <a:t>시나리오 구상 중</a:t>
            </a:r>
            <a:r>
              <a:rPr lang="en-US" altLang="ko-KR" sz="1200" dirty="0" smtClean="0"/>
              <a:t>.</a:t>
            </a:r>
          </a:p>
          <a:p>
            <a:pPr lvl="0">
              <a:defRPr/>
            </a:pPr>
            <a:endParaRPr lang="en-US" altLang="ko-KR" sz="1600" dirty="0" smtClean="0"/>
          </a:p>
          <a:p>
            <a:pPr lvl="0">
              <a:defRPr/>
            </a:pPr>
            <a:r>
              <a:rPr lang="ko-KR" altLang="en-US" sz="1600" dirty="0" smtClean="0"/>
              <a:t>추가 할</a:t>
            </a:r>
            <a:r>
              <a:rPr lang="en-US" altLang="ko-KR" sz="1600" dirty="0" smtClean="0"/>
              <a:t> test app </a:t>
            </a:r>
            <a:r>
              <a:rPr lang="ko-KR" altLang="en-US" sz="1600" dirty="0" smtClean="0"/>
              <a:t>또는 기능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200" dirty="0" smtClean="0"/>
              <a:t>Test </a:t>
            </a:r>
            <a:r>
              <a:rPr lang="ko-KR" altLang="en-US" sz="1200" dirty="0" err="1" smtClean="0"/>
              <a:t>시작시</a:t>
            </a:r>
            <a:r>
              <a:rPr lang="ko-KR" altLang="en-US" sz="1200" dirty="0" smtClean="0"/>
              <a:t> 해당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이 없으면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 </a:t>
            </a:r>
            <a:r>
              <a:rPr lang="en-US" altLang="ko-KR" sz="1200" dirty="0" smtClean="0"/>
              <a:t>install </a:t>
            </a:r>
            <a:r>
              <a:rPr lang="ko-KR" altLang="en-US" sz="1200" dirty="0" smtClean="0"/>
              <a:t>기능 추가 예정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가급적 </a:t>
            </a:r>
            <a:r>
              <a:rPr lang="en-US" altLang="ko-KR" sz="1200" dirty="0" err="1" smtClean="0"/>
              <a:t>playstore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</a:p>
          <a:p>
            <a:pPr lvl="1">
              <a:defRPr/>
            </a:pPr>
            <a:r>
              <a:rPr lang="ko-KR" altLang="en-US" sz="1200" dirty="0" smtClean="0"/>
              <a:t>각 </a:t>
            </a:r>
            <a:r>
              <a:rPr lang="en-US" altLang="ko-KR" sz="1200" dirty="0" smtClean="0"/>
              <a:t>test app </a:t>
            </a:r>
            <a:r>
              <a:rPr lang="ko-KR" altLang="en-US" sz="1200" dirty="0" smtClean="0"/>
              <a:t>마다 </a:t>
            </a:r>
            <a:r>
              <a:rPr lang="en-US" altLang="ko-KR" sz="1200" smtClean="0"/>
              <a:t>Version </a:t>
            </a:r>
            <a:r>
              <a:rPr lang="ko-KR" altLang="en-US" sz="1200" smtClean="0"/>
              <a:t>표기</a:t>
            </a:r>
            <a:endParaRPr lang="en-US" altLang="ko-KR" sz="1200" smtClean="0"/>
          </a:p>
          <a:p>
            <a:pPr lvl="1">
              <a:defRPr/>
            </a:pPr>
            <a:r>
              <a:rPr lang="en-US" altLang="ko-KR" sz="1200" dirty="0" smtClean="0"/>
              <a:t>PC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Target Board storage</a:t>
            </a:r>
            <a:r>
              <a:rPr lang="ko-KR" altLang="en-US" sz="1200" dirty="0" smtClean="0"/>
              <a:t>간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전송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기능</a:t>
            </a:r>
            <a:endParaRPr lang="en-US" altLang="ko-KR" sz="1200" dirty="0" smtClean="0"/>
          </a:p>
          <a:p>
            <a:pPr lvl="1">
              <a:defRPr/>
            </a:pPr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Test</a:t>
            </a:r>
          </a:p>
          <a:p>
            <a:pPr lvl="1">
              <a:defRPr/>
            </a:pPr>
            <a:r>
              <a:rPr lang="en-US" altLang="ko-KR" sz="1200" dirty="0" smtClean="0"/>
              <a:t>3D Mark Test</a:t>
            </a:r>
          </a:p>
          <a:p>
            <a:pPr lvl="1">
              <a:defRPr/>
            </a:pPr>
            <a:r>
              <a:rPr lang="en-US" altLang="ko-KR" sz="1200" dirty="0" smtClean="0"/>
              <a:t>A1SDBench Test</a:t>
            </a:r>
          </a:p>
          <a:p>
            <a:pPr lvl="1">
              <a:defRPr/>
            </a:pPr>
            <a:endParaRPr lang="en-US" altLang="ko-KR" sz="1200" dirty="0" smtClean="0"/>
          </a:p>
          <a:p>
            <a:pPr lvl="0">
              <a:defRPr/>
            </a:pPr>
            <a:endParaRPr lang="en-US" altLang="ko-KR" sz="1600" dirty="0" smtClean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 PC </a:t>
            </a:r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AndroidViewClient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 smtClean="0"/>
              <a:t>Android Build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(SDK, JAVA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Test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Target Board</a:t>
            </a:r>
            <a:r>
              <a:rPr lang="ko-KR" altLang="en-US" dirty="0" smtClean="0"/>
              <a:t>에 해당 </a:t>
            </a:r>
            <a:r>
              <a:rPr lang="en-US" altLang="ko-KR" dirty="0" err="1" smtClean="0"/>
              <a:t>apk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 및 필요한 환경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가급적 한번 실행 해 볼 것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추후 기능 추가 예정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Test</a:t>
            </a:r>
            <a:r>
              <a:rPr lang="ko-KR" altLang="en-US" dirty="0" smtClean="0"/>
              <a:t>를 하고자 하는 </a:t>
            </a:r>
            <a:r>
              <a:rPr lang="en-US" altLang="ko-KR" dirty="0" smtClean="0"/>
              <a:t>dir</a:t>
            </a:r>
            <a:r>
              <a:rPr lang="ko-KR" altLang="en-US" dirty="0" smtClean="0"/>
              <a:t>로 이동하여 </a:t>
            </a:r>
            <a:r>
              <a:rPr lang="en-US" altLang="ko-KR" dirty="0" smtClean="0"/>
              <a:t>execute.sh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하고자 할 경우 </a:t>
            </a:r>
            <a:r>
              <a:rPr lang="en-US" altLang="ko-KR" dirty="0" smtClean="0"/>
              <a:t>[antutu5] dir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loop.sh </a:t>
            </a:r>
            <a:r>
              <a:rPr lang="ko-KR" altLang="en-US" dirty="0" smtClean="0"/>
              <a:t>를 실행하면 무한 반복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nexell_ppt_form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softEdge rad="31750"/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nexell_ppt_form</Template>
  <TotalTime>35172</TotalTime>
  <Words>616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nexell_ppt_form</vt:lpstr>
      <vt:lpstr>슬라이드 1</vt:lpstr>
      <vt:lpstr>Structure</vt:lpstr>
      <vt:lpstr>Test Sequence</vt:lpstr>
      <vt:lpstr>Common.sh</vt:lpstr>
      <vt:lpstr>Vc_*.py (1/2)</vt:lpstr>
      <vt:lpstr>Vc_*.py (2/2)</vt:lpstr>
      <vt:lpstr>Local PC에서 Test 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Intersill Nexell 회사 소개</dc:title>
  <dc:creator>Gamza</dc:creator>
  <cp:lastModifiedBy>Benjamin_Win7</cp:lastModifiedBy>
  <cp:revision>1990</cp:revision>
  <cp:lastPrinted>1601-01-01T00:00:00Z</cp:lastPrinted>
  <dcterms:created xsi:type="dcterms:W3CDTF">2009-10-26T07:39:02Z</dcterms:created>
  <dcterms:modified xsi:type="dcterms:W3CDTF">2014-10-23T11:46:40Z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