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4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becca Beyer" userId="2fb6153a15786b8f" providerId="LiveId" clId="{119C10D6-B3FD-4DAE-8E4A-FC90C5A91392}"/>
    <pc:docChg chg="modSld">
      <pc:chgData name="Rebecca Beyer" userId="2fb6153a15786b8f" providerId="LiveId" clId="{119C10D6-B3FD-4DAE-8E4A-FC90C5A91392}" dt="2023-07-19T10:31:30.701" v="31" actId="14100"/>
      <pc:docMkLst>
        <pc:docMk/>
      </pc:docMkLst>
      <pc:sldChg chg="addSp modSp mod">
        <pc:chgData name="Rebecca Beyer" userId="2fb6153a15786b8f" providerId="LiveId" clId="{119C10D6-B3FD-4DAE-8E4A-FC90C5A91392}" dt="2023-07-19T10:31:30.701" v="31" actId="14100"/>
        <pc:sldMkLst>
          <pc:docMk/>
          <pc:sldMk cId="3433455097" sldId="256"/>
        </pc:sldMkLst>
        <pc:spChg chg="mod">
          <ac:chgData name="Rebecca Beyer" userId="2fb6153a15786b8f" providerId="LiveId" clId="{119C10D6-B3FD-4DAE-8E4A-FC90C5A91392}" dt="2023-07-18T18:34:16.946" v="9" actId="20577"/>
          <ac:spMkLst>
            <pc:docMk/>
            <pc:sldMk cId="3433455097" sldId="256"/>
            <ac:spMk id="2" creationId="{51818CB0-4D0A-10E2-3C48-3247E7047CA0}"/>
          </ac:spMkLst>
        </pc:spChg>
        <pc:picChg chg="add mod modCrop">
          <ac:chgData name="Rebecca Beyer" userId="2fb6153a15786b8f" providerId="LiveId" clId="{119C10D6-B3FD-4DAE-8E4A-FC90C5A91392}" dt="2023-07-19T10:29:22.810" v="30" actId="14100"/>
          <ac:picMkLst>
            <pc:docMk/>
            <pc:sldMk cId="3433455097" sldId="256"/>
            <ac:picMk id="4" creationId="{5B8D8E73-DA33-9977-CD80-33327847EF43}"/>
          </ac:picMkLst>
        </pc:picChg>
        <pc:picChg chg="mod modCrop">
          <ac:chgData name="Rebecca Beyer" userId="2fb6153a15786b8f" providerId="LiveId" clId="{119C10D6-B3FD-4DAE-8E4A-FC90C5A91392}" dt="2023-07-19T10:31:30.701" v="31" actId="14100"/>
          <ac:picMkLst>
            <pc:docMk/>
            <pc:sldMk cId="3433455097" sldId="256"/>
            <ac:picMk id="16" creationId="{0B9C55D3-FEB5-D91E-4AC4-11B9ED47B5C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1DC2-ECDD-AF7F-8B1A-64B8646F5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625C3-2BF1-0E64-4694-5C374E25A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E117B-72A4-4C61-D87F-7BFD0617D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2B7B-72F1-4C9C-9303-55993C6D1E50}" type="datetimeFigureOut">
              <a:rPr lang="en-DE" smtClean="0"/>
              <a:t>18/07/2023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5B381-CF96-019B-5616-81C34FC90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9E548-A66F-1212-7008-D20E1733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A42C-B7BF-4414-837E-7BC53126C5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865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E6648-A246-6E34-6615-B35BAFD5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917D0-61AD-8E0F-A4D2-C69DC3986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7C560-A749-B7DE-8040-FBBBFC33D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2B7B-72F1-4C9C-9303-55993C6D1E50}" type="datetimeFigureOut">
              <a:rPr lang="en-DE" smtClean="0"/>
              <a:t>18/07/2023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533C4-3D2F-32DD-E299-DEAE04D4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2D43F-09AF-7F82-2B71-55260984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A42C-B7BF-4414-837E-7BC53126C5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3539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3D6172-7B18-3497-C5B4-19E54ACF4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0EDE2-7FCA-0B66-3CA6-C482E800F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9E251-76A7-8CC8-C65E-B944A801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2B7B-72F1-4C9C-9303-55993C6D1E50}" type="datetimeFigureOut">
              <a:rPr lang="en-DE" smtClean="0"/>
              <a:t>18/07/2023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384AA-1E19-BD97-CDAE-A8C7D1D4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FE7C5-D6ED-F3DD-8804-53D21EAD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A42C-B7BF-4414-837E-7BC53126C5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8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5E3C-CB2F-4BC1-62F8-1AA0F34C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9A35D-1B2D-CACC-085C-7EAF7DE01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47E35-45B8-CEE6-B292-F856D5AD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2B7B-72F1-4C9C-9303-55993C6D1E50}" type="datetimeFigureOut">
              <a:rPr lang="en-DE" smtClean="0"/>
              <a:t>18/07/2023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007BC-96C9-4A9C-1D89-46FE9FB22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B7001-A14D-3A47-F143-4E0D99A7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A42C-B7BF-4414-837E-7BC53126C5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481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B4B7-804F-2AFE-D53F-AA036CC1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4B0DA-7C87-86DA-8092-5D5DCB58B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691EE-D103-ED69-9056-D35DC785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2B7B-72F1-4C9C-9303-55993C6D1E50}" type="datetimeFigureOut">
              <a:rPr lang="en-DE" smtClean="0"/>
              <a:t>18/07/2023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B9EDB-E573-B1F2-C7A6-27ED9738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AB1A6-623B-BBE8-EA25-E1A52111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A42C-B7BF-4414-837E-7BC53126C5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2480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6F6F1-7039-4B7C-C447-88530180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C6C3C-74D7-63B8-2E8D-CD76157E4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3AE7C-5CE9-4CE7-C445-1CD6DA600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723BD-64F3-6BFD-22EB-CCB98785A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2B7B-72F1-4C9C-9303-55993C6D1E50}" type="datetimeFigureOut">
              <a:rPr lang="en-DE" smtClean="0"/>
              <a:t>18/07/2023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21435-B33E-E6ED-CC69-7686CB9A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2B4AD-1B2D-CCDE-F8A7-64C04774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A42C-B7BF-4414-837E-7BC53126C5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35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56D6-21AA-62ED-006B-35B3EE695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E057E-BA8A-4FC4-45AD-C181A4140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EEC8F-0445-0D89-1133-DFF24957F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20A4E-51D1-88A3-06EB-E9A719C5A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7D332F-7659-6F6F-9B73-D61677499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49CD6D-BC32-05CF-3B8B-CF2F64D4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2B7B-72F1-4C9C-9303-55993C6D1E50}" type="datetimeFigureOut">
              <a:rPr lang="en-DE" smtClean="0"/>
              <a:t>18/07/2023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F3F2A-C45C-F20C-D30E-FC211930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A1AD12-E397-6FC5-8A62-8C29EE76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A42C-B7BF-4414-837E-7BC53126C5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485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7C65-103D-942B-1AA0-41047965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52A26C-173C-2501-E30A-C882BC77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2B7B-72F1-4C9C-9303-55993C6D1E50}" type="datetimeFigureOut">
              <a:rPr lang="en-DE" smtClean="0"/>
              <a:t>18/07/2023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D067C-3F5C-D040-56F5-C6B08081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85828-57FA-C072-BC67-E2098B1A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A42C-B7BF-4414-837E-7BC53126C5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1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CBD890-4D08-5361-DF01-BD398EF9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2B7B-72F1-4C9C-9303-55993C6D1E50}" type="datetimeFigureOut">
              <a:rPr lang="en-DE" smtClean="0"/>
              <a:t>18/07/2023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6F805-C063-68CF-6E76-828BD272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F7BF0-80E0-6A87-892B-51ED0A98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A42C-B7BF-4414-837E-7BC53126C5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200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2DFE-8FAF-FDC4-FEBF-642EA89E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E93B5-D277-80C6-F734-FF1F8F9D0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FFE29-EBC1-9697-3C6D-CC0991445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EC728-6FCA-48D2-EFAA-65A4C09BC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2B7B-72F1-4C9C-9303-55993C6D1E50}" type="datetimeFigureOut">
              <a:rPr lang="en-DE" smtClean="0"/>
              <a:t>18/07/2023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53E22-5FC6-928A-218E-BE6D907A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8845B-A419-325A-3E9B-E6ECBEF97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A42C-B7BF-4414-837E-7BC53126C5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901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E94A-5291-CBB0-4F5C-5BE487BEF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D2B0B-F956-4E4E-F392-4349FB3D8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EB4DC-B6F2-DA12-E4E3-4929C05D1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21C56-36FE-4613-5C20-D79A969C7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2B7B-72F1-4C9C-9303-55993C6D1E50}" type="datetimeFigureOut">
              <a:rPr lang="en-DE" smtClean="0"/>
              <a:t>18/07/2023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1D713-4C8B-99A7-F958-EA5B6DFE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93511-5995-6ADB-390B-C4B13D2C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A42C-B7BF-4414-837E-7BC53126C5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4914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3D5856-23DE-CC7C-86D1-2E06D0823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A1F11-72B4-BD20-C4A4-CDB0BC0B0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73B24-06FA-AD03-9B4D-25A54842F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12B7B-72F1-4C9C-9303-55993C6D1E50}" type="datetimeFigureOut">
              <a:rPr lang="en-DE" smtClean="0"/>
              <a:t>18/07/2023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C1A74-08A7-A03C-EA30-23D261798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4FD19-9977-B6CC-C62B-889ABD193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0A42C-B7BF-4414-837E-7BC53126C5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380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tmp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8CB0-4D0A-10E2-3C48-3247E7047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1680"/>
            <a:ext cx="10957560" cy="1412632"/>
          </a:xfrm>
        </p:spPr>
        <p:txBody>
          <a:bodyPr>
            <a:normAutofit/>
          </a:bodyPr>
          <a:lstStyle/>
          <a:p>
            <a:r>
              <a:rPr lang="en-US" sz="3600" dirty="0"/>
              <a:t>Investigating Post-Treatment Hemolysis </a:t>
            </a:r>
            <a:br>
              <a:rPr lang="en-US" sz="3600" dirty="0"/>
            </a:br>
            <a:r>
              <a:rPr lang="en-US" sz="3600" dirty="0"/>
              <a:t>in Malaria Treatment</a:t>
            </a:r>
            <a:endParaRPr lang="en-DE" sz="36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4F9DB7F-2B96-0257-890E-F4CE2E652F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7" t="27287" r="23548" b="19845"/>
          <a:stretch/>
        </p:blipFill>
        <p:spPr>
          <a:xfrm>
            <a:off x="4574041" y="2377761"/>
            <a:ext cx="4553378" cy="32147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9C55D3-FEB5-D91E-4AC4-11B9ED47B5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313" b="27671"/>
          <a:stretch/>
        </p:blipFill>
        <p:spPr>
          <a:xfrm>
            <a:off x="9650083" y="2278418"/>
            <a:ext cx="1857854" cy="1736512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041660EB-32B4-7672-39D1-68DC2D3C68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0" t="44360" r="54101" b="20923"/>
          <a:stretch/>
        </p:blipFill>
        <p:spPr>
          <a:xfrm>
            <a:off x="413934" y="2148399"/>
            <a:ext cx="4036134" cy="305477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9D21DC-FFA6-3B6B-E72B-967EF3ECDEB7}"/>
              </a:ext>
            </a:extLst>
          </p:cNvPr>
          <p:cNvSpPr txBox="1"/>
          <p:nvPr/>
        </p:nvSpPr>
        <p:spPr>
          <a:xfrm>
            <a:off x="2998679" y="1464920"/>
            <a:ext cx="6759054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Rebecca Beyer</a:t>
            </a:r>
            <a:r>
              <a:rPr lang="en-US" sz="1600" baseline="30000" dirty="0"/>
              <a:t> 1</a:t>
            </a:r>
            <a:r>
              <a:rPr lang="en-US" sz="1600" dirty="0"/>
              <a:t>, </a:t>
            </a:r>
            <a:r>
              <a:rPr lang="en-US" sz="1600" dirty="0" err="1"/>
              <a:t>Jorin</a:t>
            </a:r>
            <a:r>
              <a:rPr lang="en-US" sz="1600" dirty="0"/>
              <a:t> Diemer</a:t>
            </a:r>
            <a:r>
              <a:rPr lang="en-US" sz="1600" baseline="30000" dirty="0"/>
              <a:t> 1</a:t>
            </a:r>
            <a:r>
              <a:rPr lang="en-US" sz="1600" dirty="0"/>
              <a:t>, Pinkus Tober-Lau</a:t>
            </a:r>
            <a:r>
              <a:rPr lang="en-US" sz="1600" baseline="30000" dirty="0"/>
              <a:t>2</a:t>
            </a:r>
            <a:r>
              <a:rPr lang="en-US" sz="1600" dirty="0"/>
              <a:t>, Florian </a:t>
            </a:r>
            <a:r>
              <a:rPr lang="en-US" sz="1600" dirty="0" err="1"/>
              <a:t>Kurth</a:t>
            </a:r>
            <a:r>
              <a:rPr lang="en-US" sz="1600" baseline="30000" dirty="0"/>
              <a:t> 2</a:t>
            </a:r>
            <a:r>
              <a:rPr lang="en-US" sz="1600" dirty="0"/>
              <a:t>, Edda Klipp</a:t>
            </a:r>
            <a:r>
              <a:rPr lang="en-US" sz="1600" baseline="30000" dirty="0"/>
              <a:t>1</a:t>
            </a:r>
            <a:r>
              <a:rPr lang="en-US" sz="1600" dirty="0"/>
              <a:t> 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5DA160-6E33-083B-C539-BD20A13DABF7}"/>
              </a:ext>
            </a:extLst>
          </p:cNvPr>
          <p:cNvSpPr txBox="1"/>
          <p:nvPr/>
        </p:nvSpPr>
        <p:spPr>
          <a:xfrm>
            <a:off x="177420" y="6094965"/>
            <a:ext cx="105207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aseline="30000" dirty="0"/>
              <a:t>1 </a:t>
            </a:r>
            <a:r>
              <a:rPr lang="en-US" sz="1600" dirty="0"/>
              <a:t>Theoretical Biophysics, Humboldt-Universität </a:t>
            </a:r>
            <a:r>
              <a:rPr lang="en-US" sz="1600" dirty="0" err="1"/>
              <a:t>zu</a:t>
            </a:r>
            <a:r>
              <a:rPr lang="en-US" sz="1600" dirty="0"/>
              <a:t> Berlin, Germany </a:t>
            </a:r>
          </a:p>
          <a:p>
            <a:r>
              <a:rPr lang="en-US" sz="1600" baseline="30000" dirty="0"/>
              <a:t>2</a:t>
            </a:r>
            <a:r>
              <a:rPr lang="en-US" sz="1600" dirty="0"/>
              <a:t> Department of Infectious Diseases and Respiratory Medicine, </a:t>
            </a:r>
            <a:r>
              <a:rPr lang="en-US" sz="1600" dirty="0" err="1"/>
              <a:t>Charité</a:t>
            </a:r>
            <a:r>
              <a:rPr lang="en-US" sz="1600" dirty="0"/>
              <a:t> - </a:t>
            </a:r>
            <a:r>
              <a:rPr lang="en-US" sz="1600" dirty="0" err="1"/>
              <a:t>Universitätsmedizin</a:t>
            </a:r>
            <a:r>
              <a:rPr lang="en-US" sz="1600" dirty="0"/>
              <a:t> Berlin, Germany</a:t>
            </a:r>
            <a:endParaRPr lang="en-DE" sz="1600" dirty="0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453B7D4D-FA41-6BE5-9868-1E2362717F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2915" y="296246"/>
            <a:ext cx="1030411" cy="1027777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3FF1450C-0F70-53DD-EE02-F622CFCA9E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72587" y="264623"/>
            <a:ext cx="1093658" cy="10910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8D8E73-DA33-9977-CD80-33327847EF4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5734" r="48322" b="49080"/>
          <a:stretch/>
        </p:blipFill>
        <p:spPr>
          <a:xfrm>
            <a:off x="9506309" y="4217441"/>
            <a:ext cx="1995878" cy="157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55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48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Investigating Post-Treatment Hemolysis  in Malaria Treatment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Post-Artemisinin Delayed Hemolysis  in Malaria Treatment</dc:title>
  <dc:creator>Rebecca Beyer</dc:creator>
  <cp:lastModifiedBy>Rebecca Beyer</cp:lastModifiedBy>
  <cp:revision>1</cp:revision>
  <dcterms:created xsi:type="dcterms:W3CDTF">2023-07-17T08:36:40Z</dcterms:created>
  <dcterms:modified xsi:type="dcterms:W3CDTF">2023-07-19T10:31:41Z</dcterms:modified>
</cp:coreProperties>
</file>