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641" autoAdjust="0"/>
  </p:normalViewPr>
  <p:slideViewPr>
    <p:cSldViewPr>
      <p:cViewPr varScale="1">
        <p:scale>
          <a:sx n="104" d="100"/>
          <a:sy n="104" d="100"/>
        </p:scale>
        <p:origin x="-181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2" name="Untertitel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28.09.2015</a:t>
            </a:fld>
            <a:endParaRPr lang="de-DE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28.09.2015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28.09.2015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28.09.2015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28.09.2015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28.09.2015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28.09.2015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28.09.2015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28.09.2015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28.09.2015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28.09.2015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9" name="Flussdiagramm: Proz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ssdiagramm: Proz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rei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ad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28.09.2015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Rechtec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Information Screen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Different options to realize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one – You want this if: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should be easy to provide information</a:t>
            </a:r>
          </a:p>
          <a:p>
            <a:pPr lvl="1"/>
            <a:r>
              <a:rPr lang="en-US" dirty="0" smtClean="0"/>
              <a:t>Even for non-technical advanced users</a:t>
            </a:r>
          </a:p>
          <a:p>
            <a:endParaRPr lang="en-US" dirty="0" smtClean="0"/>
          </a:p>
          <a:p>
            <a:r>
              <a:rPr lang="en-US" dirty="0" smtClean="0"/>
              <a:t>The Editor options should provide:</a:t>
            </a:r>
          </a:p>
          <a:p>
            <a:pPr lvl="1"/>
            <a:r>
              <a:rPr lang="en-US" dirty="0" smtClean="0"/>
              <a:t>A small amount of text</a:t>
            </a:r>
          </a:p>
          <a:p>
            <a:pPr lvl="1"/>
            <a:r>
              <a:rPr lang="en-US" dirty="0" smtClean="0"/>
              <a:t>Images, videos and sound</a:t>
            </a:r>
          </a:p>
          <a:p>
            <a:endParaRPr lang="en-US" dirty="0" smtClean="0"/>
          </a:p>
          <a:p>
            <a:r>
              <a:rPr lang="en-US" dirty="0" smtClean="0"/>
              <a:t>You want multiple «Sheets»</a:t>
            </a:r>
          </a:p>
          <a:p>
            <a:pPr lvl="1"/>
            <a:r>
              <a:rPr lang="en-US" dirty="0" smtClean="0"/>
              <a:t>As well as different transitions (side feature)</a:t>
            </a:r>
          </a:p>
        </p:txBody>
      </p:sp>
    </p:spTree>
    <p:extLst>
      <p:ext uri="{BB962C8B-B14F-4D97-AF65-F5344CB8AC3E}">
        <p14:creationId xmlns:p14="http://schemas.microsoft.com/office/powerpoint/2010/main" val="115540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 one – Use in practice (upload)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37402" y="1453822"/>
            <a:ext cx="749808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will have a simply share</a:t>
            </a:r>
          </a:p>
          <a:p>
            <a:endParaRPr lang="en-US" sz="2400" dirty="0"/>
          </a:p>
          <a:p>
            <a:r>
              <a:rPr lang="en-US" sz="2400" dirty="0" smtClean="0"/>
              <a:t>In This share you can find folders:</a:t>
            </a:r>
          </a:p>
          <a:p>
            <a:pPr lvl="1"/>
            <a:r>
              <a:rPr lang="en-US" sz="2000" dirty="0" smtClean="0"/>
              <a:t>The first one is where you go</a:t>
            </a:r>
          </a:p>
          <a:p>
            <a:pPr lvl="1"/>
            <a:r>
              <a:rPr lang="en-US" sz="2000" dirty="0" smtClean="0"/>
              <a:t>The second one is optional for advanced settings</a:t>
            </a:r>
          </a:p>
          <a:p>
            <a:pPr lvl="1"/>
            <a:r>
              <a:rPr lang="en-US" sz="2000" dirty="0" smtClean="0"/>
              <a:t>The third one is used by the program itself</a:t>
            </a:r>
          </a:p>
          <a:p>
            <a:endParaRPr lang="en-US" sz="2400" dirty="0" smtClean="0"/>
          </a:p>
          <a:p>
            <a:r>
              <a:rPr lang="en-US" sz="2400" dirty="0" smtClean="0"/>
              <a:t>In the first one make folders with date</a:t>
            </a:r>
            <a:br>
              <a:rPr lang="en-US" sz="2400" dirty="0" smtClean="0"/>
            </a:br>
            <a:r>
              <a:rPr lang="en-US" sz="2400" dirty="0" smtClean="0"/>
              <a:t>and time like this:</a:t>
            </a:r>
          </a:p>
          <a:p>
            <a:endParaRPr lang="en-US" sz="2400" dirty="0"/>
          </a:p>
          <a:p>
            <a:r>
              <a:rPr lang="en-US" sz="2400" dirty="0" smtClean="0"/>
              <a:t>Place any Power Point inside each one:</a:t>
            </a:r>
            <a:endParaRPr lang="en-US" sz="2400" dirty="0"/>
          </a:p>
        </p:txBody>
      </p:sp>
      <p:pic>
        <p:nvPicPr>
          <p:cNvPr id="1026" name="Picture 2" descr="C:\Users\nexolight\Desktop\Unbenan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178" y="1412776"/>
            <a:ext cx="23622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exolight\Desktop\Unbenan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138" y="2231529"/>
            <a:ext cx="18669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nexolight\Desktop\Unbenan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525065"/>
            <a:ext cx="14001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nexolight\Desktop\Unbenan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761789"/>
            <a:ext cx="1905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3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Idea one – Use in </a:t>
            </a:r>
            <a:r>
              <a:rPr lang="en-US" dirty="0" smtClean="0"/>
              <a:t>practice (display)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automated program will take the files</a:t>
            </a:r>
            <a:endParaRPr lang="en-US" sz="2800" dirty="0"/>
          </a:p>
          <a:p>
            <a:pPr lvl="1"/>
            <a:r>
              <a:rPr lang="en-US" sz="2400" dirty="0" smtClean="0"/>
              <a:t>Assuming today is the 06.10.2015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1800" dirty="0" smtClean="0"/>
              <a:t>It will read the </a:t>
            </a:r>
            <a:r>
              <a:rPr lang="en-US" sz="1800" dirty="0" err="1" smtClean="0"/>
              <a:t>ppt</a:t>
            </a:r>
            <a:r>
              <a:rPr lang="en-US" sz="1800" dirty="0" smtClean="0"/>
              <a:t>/</a:t>
            </a:r>
            <a:r>
              <a:rPr lang="en-US" sz="1800" dirty="0" err="1" smtClean="0"/>
              <a:t>pptx</a:t>
            </a:r>
            <a:r>
              <a:rPr lang="en-US" sz="1800" dirty="0" smtClean="0"/>
              <a:t> file inside </a:t>
            </a:r>
            <a:br>
              <a:rPr lang="en-US" sz="1800" dirty="0" smtClean="0"/>
            </a:br>
            <a:r>
              <a:rPr lang="en-US" sz="1800" dirty="0" smtClean="0"/>
              <a:t>“05.10.2015_1830”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err="1" smtClean="0"/>
              <a:t>Beause</a:t>
            </a:r>
            <a:r>
              <a:rPr lang="en-US" sz="1800" dirty="0" smtClean="0"/>
              <a:t> now is after 28.09.2015_1200</a:t>
            </a:r>
            <a:br>
              <a:rPr lang="en-US" sz="1800" dirty="0" smtClean="0"/>
            </a:br>
            <a:r>
              <a:rPr lang="en-US" sz="1800" dirty="0" smtClean="0"/>
              <a:t>and before 10.10.2015_0920</a:t>
            </a:r>
          </a:p>
          <a:p>
            <a:pPr lvl="1"/>
            <a:endParaRPr lang="en-US" sz="1600" dirty="0" smtClean="0"/>
          </a:p>
          <a:p>
            <a:r>
              <a:rPr lang="en-US" dirty="0" smtClean="0"/>
              <a:t>It will display the placed </a:t>
            </a:r>
            <a:br>
              <a:rPr lang="en-US" dirty="0" smtClean="0"/>
            </a:br>
            <a:r>
              <a:rPr lang="en-US" dirty="0" smtClean="0"/>
              <a:t>PP Presentation</a:t>
            </a:r>
          </a:p>
          <a:p>
            <a:endParaRPr lang="en-US" dirty="0" smtClean="0"/>
          </a:p>
        </p:txBody>
      </p:sp>
      <p:pic>
        <p:nvPicPr>
          <p:cNvPr id="4" name="Picture 4" descr="C:\Users\nexolight\Desktop\Unbenan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638055"/>
            <a:ext cx="2233938" cy="107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nexolight\Desktop\monitor-clipart-get8k_LCD_Widescreen_Monit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564" y="4215955"/>
            <a:ext cx="2185558" cy="18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nexolight\Desktop\Unbenan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978" y="4437112"/>
            <a:ext cx="1917461" cy="110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35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one – Technically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A simple Python script or Java / C# program</a:t>
            </a:r>
          </a:p>
          <a:p>
            <a:pPr lvl="1"/>
            <a:r>
              <a:rPr lang="en-US" sz="2400" dirty="0" smtClean="0"/>
              <a:t>It will choose the files</a:t>
            </a:r>
          </a:p>
          <a:p>
            <a:pPr lvl="1"/>
            <a:r>
              <a:rPr lang="en-US" sz="2400" dirty="0" smtClean="0"/>
              <a:t>It will open them with PowerPoint</a:t>
            </a:r>
          </a:p>
          <a:p>
            <a:pPr lvl="2"/>
            <a:r>
              <a:rPr lang="en-US" sz="2000" dirty="0" smtClean="0"/>
              <a:t>In full screen</a:t>
            </a:r>
          </a:p>
          <a:p>
            <a:pPr marL="658368" lvl="2" indent="0">
              <a:buNone/>
            </a:pPr>
            <a:endParaRPr lang="en-US" sz="2000" dirty="0" smtClean="0"/>
          </a:p>
          <a:p>
            <a:pPr lvl="1"/>
            <a:r>
              <a:rPr lang="en-US" sz="2400" dirty="0" smtClean="0"/>
              <a:t>It will do automated inputs</a:t>
            </a:r>
          </a:p>
          <a:p>
            <a:pPr lvl="2"/>
            <a:r>
              <a:rPr lang="en-US" sz="2000" dirty="0" smtClean="0"/>
              <a:t>To switch the sheets</a:t>
            </a:r>
          </a:p>
          <a:p>
            <a:pPr marL="658368" lvl="2" indent="0">
              <a:buNone/>
            </a:pPr>
            <a:endParaRPr lang="en-US" sz="2000" dirty="0" smtClean="0"/>
          </a:p>
          <a:p>
            <a:pPr lvl="1"/>
            <a:r>
              <a:rPr lang="en-US" sz="2400" dirty="0" smtClean="0"/>
              <a:t>It will make a temporary copy of the file shown</a:t>
            </a:r>
          </a:p>
          <a:p>
            <a:pPr lvl="2"/>
            <a:r>
              <a:rPr lang="en-US" dirty="0" smtClean="0"/>
              <a:t>To prevent access blocking</a:t>
            </a:r>
          </a:p>
          <a:p>
            <a:pPr lvl="2"/>
            <a:r>
              <a:rPr lang="en-US" dirty="0" smtClean="0"/>
              <a:t>To allow editing the PP currently shown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will take care of custom settings if exist</a:t>
            </a:r>
          </a:p>
          <a:p>
            <a:pPr lvl="2"/>
            <a:r>
              <a:rPr lang="en-US" dirty="0" smtClean="0"/>
              <a:t>There is a template (but all optional – it runs standalone)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one - Requirements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Depending on the choose programming language:</a:t>
            </a:r>
          </a:p>
          <a:p>
            <a:pPr lvl="1"/>
            <a:r>
              <a:rPr lang="en-US" sz="2000" dirty="0" smtClean="0"/>
              <a:t>If Python</a:t>
            </a:r>
          </a:p>
          <a:p>
            <a:pPr lvl="2"/>
            <a:r>
              <a:rPr lang="en-US" sz="1600" dirty="0" smtClean="0"/>
              <a:t>Any Linux or Windows server/machine where Python can be installed on</a:t>
            </a:r>
          </a:p>
          <a:p>
            <a:pPr lvl="1"/>
            <a:r>
              <a:rPr lang="en-US" sz="2000" dirty="0" smtClean="0"/>
              <a:t>If Java</a:t>
            </a:r>
          </a:p>
          <a:p>
            <a:pPr lvl="2"/>
            <a:r>
              <a:rPr lang="en-US" sz="1600" dirty="0" smtClean="0"/>
              <a:t>Any server/machine where the JVM can be installed on</a:t>
            </a:r>
          </a:p>
          <a:p>
            <a:pPr lvl="1"/>
            <a:r>
              <a:rPr lang="en-US" sz="2000" dirty="0" smtClean="0"/>
              <a:t>If C#</a:t>
            </a:r>
          </a:p>
          <a:p>
            <a:pPr lvl="2"/>
            <a:r>
              <a:rPr lang="en-US" sz="1600" dirty="0" smtClean="0"/>
              <a:t>Any server with an updated .NET Framework</a:t>
            </a:r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/>
              <a:t>Other software required</a:t>
            </a:r>
          </a:p>
          <a:p>
            <a:pPr lvl="1"/>
            <a:r>
              <a:rPr lang="en-US" sz="2000" dirty="0" smtClean="0"/>
              <a:t>Power Point installed on the server</a:t>
            </a:r>
          </a:p>
          <a:p>
            <a:pPr lvl="1"/>
            <a:r>
              <a:rPr lang="en-US" sz="2000" dirty="0" smtClean="0"/>
              <a:t>Open Presenter “could” work too</a:t>
            </a:r>
          </a:p>
          <a:p>
            <a:endParaRPr lang="en-US" sz="2400" dirty="0"/>
          </a:p>
          <a:p>
            <a:r>
              <a:rPr lang="en-US" sz="2400" dirty="0" smtClean="0"/>
              <a:t>Network access required</a:t>
            </a:r>
          </a:p>
        </p:txBody>
      </p:sp>
    </p:spTree>
    <p:extLst>
      <p:ext uri="{BB962C8B-B14F-4D97-AF65-F5344CB8AC3E}">
        <p14:creationId xmlns:p14="http://schemas.microsoft.com/office/powerpoint/2010/main" val="84411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yad">
  <a:themeElements>
    <a:clrScheme name="Nyad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Nya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Nyad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285</Words>
  <Application>Microsoft Office PowerPoint</Application>
  <PresentationFormat>Bildschirmpräsentation (4:3)</PresentationFormat>
  <Paragraphs>61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Nyad</vt:lpstr>
      <vt:lpstr>Information Screen</vt:lpstr>
      <vt:lpstr>Idea one – You want this if:</vt:lpstr>
      <vt:lpstr>Idea one – Use in practice (upload)</vt:lpstr>
      <vt:lpstr>Idea one – Use in practice (display)</vt:lpstr>
      <vt:lpstr>Idea one – Technically</vt:lpstr>
      <vt:lpstr>Idea one - Requirements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Screen</dc:title>
  <dc:creator>nexolight</dc:creator>
  <cp:lastModifiedBy>nexolight</cp:lastModifiedBy>
  <cp:revision>10</cp:revision>
  <dcterms:created xsi:type="dcterms:W3CDTF">2015-09-28T08:22:21Z</dcterms:created>
  <dcterms:modified xsi:type="dcterms:W3CDTF">2015-09-28T13:45:18Z</dcterms:modified>
</cp:coreProperties>
</file>