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12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2" name="Untertitel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30.09.2015</a:t>
            </a:fld>
            <a:endParaRPr lang="de-DE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30.09.2015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30.09.2015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30.09.2015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30.09.2015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30.09.2015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30.09.2015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30.09.2015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30.09.2015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Rechtec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30.09.2015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30.09.2015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9" name="Flussdiagramm: Proz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ssdiagramm: Proz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rei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ad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30.09.2015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5" name="Rechtec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It works!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PPInfoScreen Server is now running and will</a:t>
            </a:r>
          </a:p>
          <a:p>
            <a:r>
              <a:rPr lang="en-GB" dirty="0" smtClean="0"/>
              <a:t>display your deployed presentations</a:t>
            </a:r>
          </a:p>
          <a:p>
            <a:endParaRPr lang="en-GB" dirty="0"/>
          </a:p>
          <a:p>
            <a:r>
              <a:rPr lang="en-GB" dirty="0" smtClean="0"/>
              <a:t>Some instructions will follow…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987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3.0 Prepare presentation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Go </a:t>
            </a:r>
            <a:r>
              <a:rPr lang="de-CH" dirty="0" err="1" smtClean="0"/>
              <a:t>to</a:t>
            </a:r>
            <a:r>
              <a:rPr lang="de-CH" dirty="0" smtClean="0"/>
              <a:t> «SLIDE SHOW»</a:t>
            </a:r>
          </a:p>
          <a:p>
            <a:r>
              <a:rPr lang="de-CH" dirty="0" smtClean="0"/>
              <a:t>Click «Set </a:t>
            </a:r>
            <a:r>
              <a:rPr lang="de-CH" dirty="0" err="1" smtClean="0"/>
              <a:t>Up</a:t>
            </a:r>
            <a:r>
              <a:rPr lang="de-CH" dirty="0" smtClean="0"/>
              <a:t> Slide Show»</a:t>
            </a:r>
          </a:p>
        </p:txBody>
      </p:sp>
      <p:pic>
        <p:nvPicPr>
          <p:cNvPr id="9219" name="Picture 3" descr="C:\Users\nexolight\Desktop\Share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24" y="3476253"/>
            <a:ext cx="62706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50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3.1 Prepare presentation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Check the «Loop» box</a:t>
            </a:r>
          </a:p>
          <a:p>
            <a:pPr lvl="1"/>
            <a:r>
              <a:rPr lang="en-GB" dirty="0" smtClean="0"/>
              <a:t>That’s all</a:t>
            </a:r>
            <a:endParaRPr lang="en-GB" dirty="0"/>
          </a:p>
        </p:txBody>
      </p:sp>
      <p:pic>
        <p:nvPicPr>
          <p:cNvPr id="10242" name="Picture 2" descr="C:\Users\nexolight\Desktop\Share\Untitle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780928"/>
            <a:ext cx="4078238" cy="307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2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4.0 Deploy presentations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You got this structure: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Place a folder with date and time into the “</a:t>
            </a:r>
            <a:r>
              <a:rPr lang="en-GB" dirty="0" err="1" smtClean="0"/>
              <a:t>InformationScreen</a:t>
            </a:r>
            <a:r>
              <a:rPr lang="en-GB" dirty="0" smtClean="0"/>
              <a:t>” folder</a:t>
            </a:r>
          </a:p>
          <a:p>
            <a:pPr lvl="1"/>
            <a:r>
              <a:rPr lang="en-GB" dirty="0" smtClean="0"/>
              <a:t>Syntax is </a:t>
            </a:r>
            <a:r>
              <a:rPr lang="en-GB" dirty="0" err="1" smtClean="0"/>
              <a:t>mm.dd.yyyy_hhmm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Place any presentation into it</a:t>
            </a:r>
            <a:endParaRPr lang="en-GB" dirty="0"/>
          </a:p>
        </p:txBody>
      </p:sp>
      <p:pic>
        <p:nvPicPr>
          <p:cNvPr id="11266" name="Picture 2" descr="C:\Users\nexolight\Desktop\Share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36272"/>
            <a:ext cx="6984776" cy="151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90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4.1 Deploy presentations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The lastest </a:t>
            </a:r>
            <a:r>
              <a:rPr lang="de-CH" dirty="0" err="1" smtClean="0"/>
              <a:t>before</a:t>
            </a:r>
            <a:r>
              <a:rPr lang="de-CH" dirty="0" smtClean="0"/>
              <a:t> </a:t>
            </a:r>
            <a:r>
              <a:rPr lang="de-CH" dirty="0" err="1" smtClean="0"/>
              <a:t>now</a:t>
            </a:r>
            <a:r>
              <a:rPr lang="de-CH" dirty="0" smtClean="0"/>
              <a:t> will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displayed</a:t>
            </a:r>
            <a:endParaRPr lang="de-CH" dirty="0" smtClean="0"/>
          </a:p>
          <a:p>
            <a:r>
              <a:rPr lang="de-CH" dirty="0" err="1" smtClean="0"/>
              <a:t>Assuming</a:t>
            </a:r>
            <a:r>
              <a:rPr lang="de-CH" dirty="0" smtClean="0"/>
              <a:t> </a:t>
            </a:r>
            <a:r>
              <a:rPr lang="de-CH" dirty="0" err="1" smtClean="0"/>
              <a:t>you</a:t>
            </a:r>
            <a:r>
              <a:rPr lang="de-CH" dirty="0" smtClean="0"/>
              <a:t> </a:t>
            </a:r>
            <a:r>
              <a:rPr lang="de-CH" dirty="0" err="1" smtClean="0"/>
              <a:t>have</a:t>
            </a:r>
            <a:endParaRPr lang="de-CH" dirty="0" smtClean="0"/>
          </a:p>
          <a:p>
            <a:pPr lvl="1"/>
            <a:r>
              <a:rPr lang="de-CH" dirty="0" smtClean="0"/>
              <a:t>01.01.2015_1200</a:t>
            </a:r>
          </a:p>
          <a:p>
            <a:pPr lvl="1"/>
            <a:r>
              <a:rPr lang="de-CH" dirty="0" smtClean="0"/>
              <a:t>15.04.2015_1130</a:t>
            </a:r>
          </a:p>
          <a:p>
            <a:pPr lvl="1"/>
            <a:r>
              <a:rPr lang="de-CH" dirty="0" smtClean="0"/>
              <a:t>04.07.2015_1300</a:t>
            </a:r>
          </a:p>
          <a:p>
            <a:r>
              <a:rPr lang="de-CH" dirty="0" err="1" smtClean="0"/>
              <a:t>Assuming</a:t>
            </a:r>
            <a:r>
              <a:rPr lang="de-CH" dirty="0" smtClean="0"/>
              <a:t> </a:t>
            </a:r>
            <a:r>
              <a:rPr lang="de-CH" dirty="0" err="1" smtClean="0"/>
              <a:t>today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17.05.2015</a:t>
            </a:r>
          </a:p>
          <a:p>
            <a:pPr lvl="1"/>
            <a:r>
              <a:rPr lang="de-CH" dirty="0" err="1" smtClean="0"/>
              <a:t>It</a:t>
            </a:r>
            <a:r>
              <a:rPr lang="de-CH" dirty="0" smtClean="0"/>
              <a:t> will </a:t>
            </a:r>
            <a:r>
              <a:rPr lang="de-CH" dirty="0" err="1" smtClean="0"/>
              <a:t>display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second</a:t>
            </a:r>
            <a:r>
              <a:rPr lang="de-CH" dirty="0" smtClean="0"/>
              <a:t> </a:t>
            </a:r>
            <a:r>
              <a:rPr lang="de-CH" dirty="0" err="1" smtClean="0"/>
              <a:t>one</a:t>
            </a:r>
            <a:r>
              <a:rPr lang="de-CH" dirty="0" smtClean="0"/>
              <a:t> </a:t>
            </a:r>
            <a:r>
              <a:rPr lang="de-CH" dirty="0" err="1" smtClean="0"/>
              <a:t>because</a:t>
            </a:r>
            <a:r>
              <a:rPr lang="de-CH" dirty="0" smtClean="0"/>
              <a:t>:</a:t>
            </a:r>
            <a:endParaRPr lang="de-CH" dirty="0"/>
          </a:p>
          <a:p>
            <a:pPr lvl="2"/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don’t</a:t>
            </a:r>
            <a:r>
              <a:rPr lang="de-CH" dirty="0" smtClean="0"/>
              <a:t> </a:t>
            </a:r>
            <a:r>
              <a:rPr lang="de-CH" dirty="0" err="1" smtClean="0"/>
              <a:t>have</a:t>
            </a:r>
            <a:r>
              <a:rPr lang="de-CH" dirty="0" smtClean="0"/>
              <a:t> 04.07.2015_1300 </a:t>
            </a:r>
            <a:r>
              <a:rPr lang="de-CH" dirty="0" err="1" smtClean="0"/>
              <a:t>yet</a:t>
            </a:r>
            <a:endParaRPr lang="de-CH" dirty="0" smtClean="0"/>
          </a:p>
          <a:p>
            <a:pPr lvl="2"/>
            <a:r>
              <a:rPr lang="de-CH" dirty="0" smtClean="0"/>
              <a:t>The </a:t>
            </a:r>
            <a:r>
              <a:rPr lang="de-CH" dirty="0" err="1" smtClean="0"/>
              <a:t>date</a:t>
            </a:r>
            <a:r>
              <a:rPr lang="de-CH" dirty="0" smtClean="0"/>
              <a:t> 15.04.2015_1130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passed</a:t>
            </a:r>
            <a:r>
              <a:rPr lang="de-CH" dirty="0" smtClean="0"/>
              <a:t> </a:t>
            </a:r>
            <a:r>
              <a:rPr lang="de-CH" dirty="0" err="1" smtClean="0"/>
              <a:t>already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1397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1.0 Share a </a:t>
            </a:r>
            <a:r>
              <a:rPr lang="de-CH" dirty="0" err="1" smtClean="0"/>
              <a:t>folder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You need to share a folder</a:t>
            </a:r>
          </a:p>
          <a:p>
            <a:pPr lvl="1"/>
            <a:r>
              <a:rPr lang="en-GB" sz="2400" dirty="0" smtClean="0"/>
              <a:t>You must do that on any computer in the same network as the server</a:t>
            </a:r>
          </a:p>
          <a:p>
            <a:pPr marL="402336" lvl="1" indent="0">
              <a:buNone/>
            </a:pPr>
            <a:endParaRPr lang="en-GB" sz="2400" dirty="0" smtClean="0"/>
          </a:p>
          <a:p>
            <a:r>
              <a:rPr lang="en-GB" sz="2800" dirty="0" smtClean="0">
                <a:sym typeface="Wingdings" pitchFamily="2" charset="2"/>
              </a:rPr>
              <a:t>Create a folder and</a:t>
            </a:r>
          </a:p>
          <a:p>
            <a:pPr marL="402336" lvl="1" indent="0">
              <a:buNone/>
            </a:pPr>
            <a:r>
              <a:rPr lang="en-GB" sz="2400" dirty="0" smtClean="0">
                <a:sym typeface="Wingdings" pitchFamily="2" charset="2"/>
              </a:rPr>
              <a:t>Go to </a:t>
            </a:r>
            <a:r>
              <a:rPr lang="en-GB" sz="2400" dirty="0" err="1" smtClean="0">
                <a:sym typeface="Wingdings" pitchFamily="2" charset="2"/>
              </a:rPr>
              <a:t>Properites</a:t>
            </a:r>
            <a:endParaRPr lang="en-GB" sz="2400" dirty="0" smtClean="0"/>
          </a:p>
          <a:p>
            <a:pPr lvl="1"/>
            <a:endParaRPr lang="en-GB" sz="2400" dirty="0"/>
          </a:p>
        </p:txBody>
      </p:sp>
      <p:pic>
        <p:nvPicPr>
          <p:cNvPr id="1026" name="Picture 2" descr="C:\Users\nexolight\Desktop\Share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120" y="3356992"/>
            <a:ext cx="2070448" cy="285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1.1 Share a </a:t>
            </a:r>
            <a:r>
              <a:rPr lang="de-CH" dirty="0" err="1" smtClean="0"/>
              <a:t>folder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 to the tab «Sharing»</a:t>
            </a:r>
          </a:p>
          <a:p>
            <a:r>
              <a:rPr lang="en-GB" dirty="0" smtClean="0"/>
              <a:t>Click «Share…»</a:t>
            </a:r>
            <a:endParaRPr lang="en-GB" dirty="0"/>
          </a:p>
        </p:txBody>
      </p:sp>
      <p:pic>
        <p:nvPicPr>
          <p:cNvPr id="2050" name="Picture 2" descr="C:\Users\nexolight\Desktop\Share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337" y="2457113"/>
            <a:ext cx="2952328" cy="382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51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1.2 Share a </a:t>
            </a:r>
            <a:r>
              <a:rPr lang="de-CH" dirty="0" err="1" smtClean="0"/>
              <a:t>folder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more users if you want</a:t>
            </a:r>
          </a:p>
          <a:p>
            <a:pPr lvl="1"/>
            <a:r>
              <a:rPr lang="en-GB" dirty="0" smtClean="0"/>
              <a:t>You don’t have to</a:t>
            </a:r>
          </a:p>
          <a:p>
            <a:r>
              <a:rPr lang="en-GB" dirty="0" smtClean="0"/>
              <a:t>Click «Share»</a:t>
            </a:r>
          </a:p>
        </p:txBody>
      </p:sp>
      <p:pic>
        <p:nvPicPr>
          <p:cNvPr id="3074" name="Picture 2" descr="C:\Users\nexolight\Desktop\Share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212976"/>
            <a:ext cx="4342209" cy="324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38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1.3 Share a </a:t>
            </a:r>
            <a:r>
              <a:rPr lang="de-CH" dirty="0" err="1" smtClean="0"/>
              <a:t>folder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folder is shared now</a:t>
            </a:r>
          </a:p>
          <a:p>
            <a:r>
              <a:rPr lang="en-GB" dirty="0" smtClean="0"/>
              <a:t>You will get something like this:</a:t>
            </a:r>
          </a:p>
          <a:p>
            <a:endParaRPr lang="en-GB" dirty="0" smtClean="0"/>
          </a:p>
          <a:p>
            <a:endParaRPr lang="en-GB" dirty="0" smtClean="0"/>
          </a:p>
          <a:p>
            <a:pPr lvl="1"/>
            <a:r>
              <a:rPr lang="en-GB" dirty="0" smtClean="0"/>
              <a:t>This is the network path</a:t>
            </a:r>
          </a:p>
          <a:p>
            <a:pPr lvl="1"/>
            <a:r>
              <a:rPr lang="en-GB" dirty="0" smtClean="0"/>
              <a:t>Do a note you will need it</a:t>
            </a:r>
            <a:endParaRPr lang="en-GB" dirty="0"/>
          </a:p>
        </p:txBody>
      </p:sp>
      <p:pic>
        <p:nvPicPr>
          <p:cNvPr id="4098" name="Picture 2" descr="C:\Users\nexolight\Desktop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80928"/>
            <a:ext cx="460401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71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2.0 Map network drive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 this on the Server</a:t>
            </a:r>
          </a:p>
          <a:p>
            <a:pPr lvl="1"/>
            <a:r>
              <a:rPr lang="en-GB" dirty="0" smtClean="0"/>
              <a:t>Go to My Computer</a:t>
            </a:r>
          </a:p>
          <a:p>
            <a:pPr lvl="1"/>
            <a:r>
              <a:rPr lang="en-GB" dirty="0" smtClean="0"/>
              <a:t>Expand the «Computer» tab</a:t>
            </a:r>
          </a:p>
          <a:p>
            <a:pPr lvl="1"/>
            <a:r>
              <a:rPr lang="en-GB" dirty="0" smtClean="0"/>
              <a:t>Click «Map network drive»</a:t>
            </a:r>
          </a:p>
          <a:p>
            <a:endParaRPr lang="en-GB" dirty="0"/>
          </a:p>
        </p:txBody>
      </p:sp>
      <p:pic>
        <p:nvPicPr>
          <p:cNvPr id="5123" name="Picture 3" descr="C:\Users\nexolight\Desktop\Share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365104"/>
            <a:ext cx="35814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44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2.1 Map network drive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Select drive Z:</a:t>
            </a:r>
          </a:p>
          <a:p>
            <a:r>
              <a:rPr lang="en-GB" sz="2800" dirty="0" smtClean="0"/>
              <a:t>Enter the network path</a:t>
            </a:r>
          </a:p>
          <a:p>
            <a:pPr lvl="1"/>
            <a:r>
              <a:rPr lang="en-GB" sz="2400" dirty="0" smtClean="0"/>
              <a:t>You’ve made a note before</a:t>
            </a:r>
          </a:p>
          <a:p>
            <a:r>
              <a:rPr lang="en-GB" sz="2800" dirty="0" smtClean="0"/>
              <a:t>Check both boxes</a:t>
            </a:r>
          </a:p>
          <a:p>
            <a:r>
              <a:rPr lang="en-GB" sz="2800" dirty="0" smtClean="0"/>
              <a:t>Click “Finish”</a:t>
            </a:r>
            <a:endParaRPr lang="en-GB" sz="2800" dirty="0"/>
          </a:p>
        </p:txBody>
      </p:sp>
      <p:pic>
        <p:nvPicPr>
          <p:cNvPr id="6146" name="Picture 2" descr="C:\Users\nexolight\Desktop\Share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1" y="3212976"/>
            <a:ext cx="3940085" cy="291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44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2.2 Map network drive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Enter the username from the other computer as well as password</a:t>
            </a:r>
          </a:p>
          <a:p>
            <a:endParaRPr lang="en-GB" sz="2800" dirty="0" smtClean="0"/>
          </a:p>
          <a:p>
            <a:r>
              <a:rPr lang="en-GB" sz="2800" dirty="0" smtClean="0"/>
              <a:t>Check the box below</a:t>
            </a:r>
            <a:endParaRPr lang="en-GB" sz="2800" dirty="0"/>
          </a:p>
        </p:txBody>
      </p:sp>
      <p:pic>
        <p:nvPicPr>
          <p:cNvPr id="7170" name="Picture 2" descr="C:\Users\nexolight\Desktop\Share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005064"/>
            <a:ext cx="36957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22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2.3 Map network drive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You</a:t>
            </a:r>
            <a:r>
              <a:rPr lang="de-CH" dirty="0" smtClean="0"/>
              <a:t> </a:t>
            </a:r>
            <a:r>
              <a:rPr lang="de-CH" dirty="0" err="1" smtClean="0"/>
              <a:t>should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done</a:t>
            </a:r>
            <a:r>
              <a:rPr lang="de-CH" dirty="0" smtClean="0"/>
              <a:t> 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drive</a:t>
            </a:r>
            <a:r>
              <a:rPr lang="de-CH" dirty="0" smtClean="0"/>
              <a:t> Z </a:t>
            </a:r>
            <a:r>
              <a:rPr lang="de-CH" dirty="0" err="1" smtClean="0"/>
              <a:t>appears</a:t>
            </a:r>
            <a:r>
              <a:rPr lang="de-CH" dirty="0" smtClean="0"/>
              <a:t> in «</a:t>
            </a:r>
            <a:r>
              <a:rPr lang="de-CH" dirty="0" err="1" smtClean="0"/>
              <a:t>My</a:t>
            </a:r>
            <a:r>
              <a:rPr lang="de-CH" dirty="0" smtClean="0"/>
              <a:t> Computer»</a:t>
            </a:r>
          </a:p>
          <a:p>
            <a:endParaRPr lang="de-CH" dirty="0"/>
          </a:p>
        </p:txBody>
      </p:sp>
      <p:pic>
        <p:nvPicPr>
          <p:cNvPr id="8195" name="Picture 3" descr="C:\Users\nexolight\Desktop\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365104"/>
            <a:ext cx="250507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53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yad">
  <a:themeElements>
    <a:clrScheme name="Nyad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Nya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Nyad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292</Words>
  <Application>Microsoft Office PowerPoint</Application>
  <PresentationFormat>Bildschirmpräsentation (4:3)</PresentationFormat>
  <Paragraphs>67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Nyad</vt:lpstr>
      <vt:lpstr>It works!</vt:lpstr>
      <vt:lpstr>1.0 Share a folder</vt:lpstr>
      <vt:lpstr>1.1 Share a folder</vt:lpstr>
      <vt:lpstr>1.2 Share a folder</vt:lpstr>
      <vt:lpstr>1.3 Share a folder</vt:lpstr>
      <vt:lpstr>2.0 Map network drive</vt:lpstr>
      <vt:lpstr>2.1 Map network drive</vt:lpstr>
      <vt:lpstr>2.2 Map network drive</vt:lpstr>
      <vt:lpstr>2.3 Map network drive</vt:lpstr>
      <vt:lpstr>3.0 Prepare presentation</vt:lpstr>
      <vt:lpstr>3.1 Prepare presentation</vt:lpstr>
      <vt:lpstr>4.0 Deploy presentations</vt:lpstr>
      <vt:lpstr>4.1 Deploy presentations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works!</dc:title>
  <dc:creator>nexolight</dc:creator>
  <cp:lastModifiedBy>nexolight</cp:lastModifiedBy>
  <cp:revision>10</cp:revision>
  <dcterms:created xsi:type="dcterms:W3CDTF">2015-09-30T14:23:03Z</dcterms:created>
  <dcterms:modified xsi:type="dcterms:W3CDTF">2015-09-30T15:11:53Z</dcterms:modified>
</cp:coreProperties>
</file>