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8" r:id="rId1"/>
  </p:sldMasterIdLst>
  <p:notesMasterIdLst>
    <p:notesMasterId r:id="rId18"/>
  </p:notesMasterIdLst>
  <p:sldIdLst>
    <p:sldId id="256" r:id="rId2"/>
    <p:sldId id="257" r:id="rId3"/>
    <p:sldId id="258" r:id="rId4"/>
    <p:sldId id="268" r:id="rId5"/>
    <p:sldId id="259" r:id="rId6"/>
    <p:sldId id="269" r:id="rId7"/>
    <p:sldId id="260" r:id="rId8"/>
    <p:sldId id="264" r:id="rId9"/>
    <p:sldId id="266" r:id="rId10"/>
    <p:sldId id="265" r:id="rId11"/>
    <p:sldId id="261" r:id="rId12"/>
    <p:sldId id="262" r:id="rId13"/>
    <p:sldId id="263" r:id="rId14"/>
    <p:sldId id="267" r:id="rId15"/>
    <p:sldId id="270" r:id="rId16"/>
    <p:sldId id="271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8" autoAdjust="0"/>
    <p:restoredTop sz="94629" autoAdjust="0"/>
  </p:normalViewPr>
  <p:slideViewPr>
    <p:cSldViewPr>
      <p:cViewPr varScale="1">
        <p:scale>
          <a:sx n="179" d="100"/>
          <a:sy n="179" d="100"/>
        </p:scale>
        <p:origin x="-160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083B0-B191-4622-B19A-1CAE52C2A029}" type="datetimeFigureOut">
              <a:rPr lang="de-CH" smtClean="0"/>
              <a:t>26.01.2015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D48B4-473F-46FB-94DC-561757FCE3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0401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D48B4-473F-46FB-94DC-561757FCE39B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5698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4491-BF44-4D2C-BBF5-99B86AE4AE64}" type="datetimeFigureOut">
              <a:rPr lang="de-CH" smtClean="0"/>
              <a:t>26.01.2015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C9F5C35-EC20-40D6-ADB7-90F5F99ACEDC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4491-BF44-4D2C-BBF5-99B86AE4AE64}" type="datetimeFigureOut">
              <a:rPr lang="de-CH" smtClean="0"/>
              <a:t>26.01.2015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5C35-EC20-40D6-ADB7-90F5F99ACE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4491-BF44-4D2C-BBF5-99B86AE4AE64}" type="datetimeFigureOut">
              <a:rPr lang="de-CH" smtClean="0"/>
              <a:t>26.01.2015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5C35-EC20-40D6-ADB7-90F5F99ACE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4491-BF44-4D2C-BBF5-99B86AE4AE64}" type="datetimeFigureOut">
              <a:rPr lang="de-CH" smtClean="0"/>
              <a:t>26.01.2015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5C35-EC20-40D6-ADB7-90F5F99ACE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4491-BF44-4D2C-BBF5-99B86AE4AE64}" type="datetimeFigureOut">
              <a:rPr lang="de-CH" smtClean="0"/>
              <a:t>26.01.2015</a:t>
            </a:fld>
            <a:endParaRPr lang="de-CH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5C35-EC20-40D6-ADB7-90F5F99ACEDC}" type="slidenum">
              <a:rPr lang="de-CH" smtClean="0"/>
              <a:t>‹Nr.›</a:t>
            </a:fld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4491-BF44-4D2C-BBF5-99B86AE4AE64}" type="datetimeFigureOut">
              <a:rPr lang="de-CH" smtClean="0"/>
              <a:t>26.01.2015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5C35-EC20-40D6-ADB7-90F5F99ACE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4491-BF44-4D2C-BBF5-99B86AE4AE64}" type="datetimeFigureOut">
              <a:rPr lang="de-CH" smtClean="0"/>
              <a:t>26.01.2015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5C35-EC20-40D6-ADB7-90F5F99ACE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4491-BF44-4D2C-BBF5-99B86AE4AE64}" type="datetimeFigureOut">
              <a:rPr lang="de-CH" smtClean="0"/>
              <a:t>26.01.2015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5C35-EC20-40D6-ADB7-90F5F99ACE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4491-BF44-4D2C-BBF5-99B86AE4AE64}" type="datetimeFigureOut">
              <a:rPr lang="de-CH" smtClean="0"/>
              <a:t>26.01.2015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5C35-EC20-40D6-ADB7-90F5F99ACE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4491-BF44-4D2C-BBF5-99B86AE4AE64}" type="datetimeFigureOut">
              <a:rPr lang="de-CH" smtClean="0"/>
              <a:t>26.01.2015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5C35-EC20-40D6-ADB7-90F5F99ACEDC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4491-BF44-4D2C-BBF5-99B86AE4AE64}" type="datetimeFigureOut">
              <a:rPr lang="de-CH" smtClean="0"/>
              <a:t>26.01.2015</a:t>
            </a:fld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5C35-EC20-40D6-ADB7-90F5F99ACEDC}" type="slidenum">
              <a:rPr lang="de-CH" smtClean="0"/>
              <a:t>‹Nr.›</a:t>
            </a:fld>
            <a:endParaRPr lang="de-CH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CFE4491-BF44-4D2C-BBF5-99B86AE4AE64}" type="datetimeFigureOut">
              <a:rPr lang="de-CH" smtClean="0"/>
              <a:t>26.01.2015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C9F5C35-EC20-40D6-ADB7-90F5F99ACEDC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9" r:id="rId1"/>
    <p:sldLayoutId id="2147484370" r:id="rId2"/>
    <p:sldLayoutId id="2147484371" r:id="rId3"/>
    <p:sldLayoutId id="2147484372" r:id="rId4"/>
    <p:sldLayoutId id="2147484373" r:id="rId5"/>
    <p:sldLayoutId id="2147484374" r:id="rId6"/>
    <p:sldLayoutId id="2147484375" r:id="rId7"/>
    <p:sldLayoutId id="2147484376" r:id="rId8"/>
    <p:sldLayoutId id="2147484377" r:id="rId9"/>
    <p:sldLayoutId id="2147484378" r:id="rId10"/>
    <p:sldLayoutId id="214748437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Pre-Beta V0.93 - Build 112</a:t>
            </a:r>
            <a:endParaRPr lang="de-CH" dirty="0"/>
          </a:p>
        </p:txBody>
      </p:sp>
      <p:pic>
        <p:nvPicPr>
          <p:cNvPr id="1033" name="Picture 9" descr="C:\Users\U001LvK\Desktop\logos_pl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4" y="3356992"/>
            <a:ext cx="5040558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62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Sicherheit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TeamDesk ist </a:t>
            </a:r>
            <a:r>
              <a:rPr lang="de-CH" u="sng" dirty="0" smtClean="0"/>
              <a:t>nicht</a:t>
            </a:r>
            <a:r>
              <a:rPr lang="de-CH" dirty="0" smtClean="0"/>
              <a:t> 100% «sicher»</a:t>
            </a:r>
          </a:p>
          <a:p>
            <a:pPr lvl="1"/>
            <a:r>
              <a:rPr lang="de-CH" dirty="0" smtClean="0"/>
              <a:t>Nicht teil der Projekt Definition</a:t>
            </a:r>
          </a:p>
          <a:p>
            <a:pPr lvl="1"/>
            <a:r>
              <a:rPr lang="de-CH" dirty="0" smtClean="0"/>
              <a:t>Zeitliche Gründe</a:t>
            </a:r>
          </a:p>
          <a:p>
            <a:pPr lvl="1"/>
            <a:r>
              <a:rPr lang="de-CH" dirty="0" smtClean="0"/>
              <a:t>Praktische Gründe</a:t>
            </a:r>
          </a:p>
          <a:p>
            <a:pPr lvl="2"/>
            <a:r>
              <a:rPr lang="de-CH" dirty="0" smtClean="0"/>
              <a:t>Lokal vertrauenswürdig (Grossraumbüros)</a:t>
            </a:r>
          </a:p>
          <a:p>
            <a:pPr lvl="2"/>
            <a:r>
              <a:rPr lang="de-CH" dirty="0" smtClean="0"/>
              <a:t>Nicht fürs Internet gedacht</a:t>
            </a:r>
          </a:p>
        </p:txBody>
      </p:sp>
      <p:pic>
        <p:nvPicPr>
          <p:cNvPr id="13314" name="Picture 2" descr="C:\Users\U001LvK\Desktop\Internet Warn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257" y="4941168"/>
            <a:ext cx="1646312" cy="164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33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 smtClean="0"/>
              <a:t>Clientseitig</a:t>
            </a:r>
          </a:p>
          <a:p>
            <a:pPr lvl="1"/>
            <a:r>
              <a:rPr lang="de-CH" dirty="0" smtClean="0"/>
              <a:t>HTML 4.01</a:t>
            </a:r>
          </a:p>
          <a:p>
            <a:pPr lvl="1"/>
            <a:r>
              <a:rPr lang="de-CH" dirty="0" smtClean="0"/>
              <a:t>CSS 3.0</a:t>
            </a:r>
          </a:p>
          <a:p>
            <a:pPr lvl="1"/>
            <a:r>
              <a:rPr lang="de-CH" dirty="0" smtClean="0"/>
              <a:t>JavaScript</a:t>
            </a:r>
            <a:endParaRPr lang="de-CH" dirty="0"/>
          </a:p>
          <a:p>
            <a:pPr lvl="2"/>
            <a:r>
              <a:rPr lang="de-CH" dirty="0" err="1" smtClean="0"/>
              <a:t>JQuery</a:t>
            </a:r>
            <a:r>
              <a:rPr lang="de-CH" dirty="0" smtClean="0"/>
              <a:t> 2.1.1 (Bibliothek)</a:t>
            </a:r>
          </a:p>
          <a:p>
            <a:pPr lvl="2"/>
            <a:r>
              <a:rPr lang="de-CH" dirty="0" err="1" smtClean="0"/>
              <a:t>Projekktor</a:t>
            </a:r>
            <a:r>
              <a:rPr lang="de-CH" dirty="0" smtClean="0"/>
              <a:t> 1.3.09 (Bibliothek)</a:t>
            </a:r>
          </a:p>
          <a:p>
            <a:pPr lvl="2"/>
            <a:r>
              <a:rPr lang="de-CH" dirty="0" smtClean="0"/>
              <a:t>Rangy 1.3 Alpha (</a:t>
            </a:r>
            <a:r>
              <a:rPr lang="de-CH" dirty="0"/>
              <a:t>B</a:t>
            </a:r>
            <a:r>
              <a:rPr lang="de-CH" dirty="0" smtClean="0"/>
              <a:t>ibliothek)</a:t>
            </a:r>
          </a:p>
          <a:p>
            <a:pPr lvl="2"/>
            <a:r>
              <a:rPr lang="de-CH" dirty="0" smtClean="0"/>
              <a:t>Eventsource (Modifizierte JavaScript Klasse)</a:t>
            </a:r>
          </a:p>
          <a:p>
            <a:endParaRPr lang="de-CH" dirty="0" smtClean="0"/>
          </a:p>
          <a:p>
            <a:r>
              <a:rPr lang="de-CH" dirty="0" smtClean="0"/>
              <a:t>Serverseitig</a:t>
            </a:r>
          </a:p>
          <a:p>
            <a:pPr lvl="1"/>
            <a:r>
              <a:rPr lang="de-CH" dirty="0" smtClean="0"/>
              <a:t>Java 7.0 (JSP/Servlet)</a:t>
            </a:r>
          </a:p>
          <a:p>
            <a:pPr lvl="2"/>
            <a:r>
              <a:rPr lang="de-CH" dirty="0" smtClean="0"/>
              <a:t>Servlet API 3.0</a:t>
            </a:r>
          </a:p>
          <a:p>
            <a:pPr lvl="3"/>
            <a:r>
              <a:rPr lang="de-CH" dirty="0" err="1" smtClean="0"/>
              <a:t>Tomcat</a:t>
            </a:r>
            <a:r>
              <a:rPr lang="de-CH" dirty="0" smtClean="0"/>
              <a:t> (entwickelt)</a:t>
            </a:r>
          </a:p>
          <a:p>
            <a:pPr lvl="3"/>
            <a:r>
              <a:rPr lang="de-CH" dirty="0" smtClean="0"/>
              <a:t>Andere Java Server (theoretisch möglich)</a:t>
            </a:r>
          </a:p>
          <a:p>
            <a:pPr lvl="1"/>
            <a:r>
              <a:rPr lang="de-CH" dirty="0" smtClean="0"/>
              <a:t>JDBC Treiber</a:t>
            </a:r>
          </a:p>
          <a:p>
            <a:pPr lvl="2"/>
            <a:r>
              <a:rPr lang="de-CH" dirty="0"/>
              <a:t>MySQL </a:t>
            </a:r>
            <a:r>
              <a:rPr lang="de-CH" dirty="0" smtClean="0"/>
              <a:t>5.6.16</a:t>
            </a:r>
          </a:p>
        </p:txBody>
      </p:sp>
      <p:pic>
        <p:nvPicPr>
          <p:cNvPr id="8194" name="Picture 2" descr="C:\Users\U001LvK\Desktop\page_ht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334" y="1622758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U001LvK\Desktop\File Adobe Dreamweaver CSS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762298"/>
            <a:ext cx="1089071" cy="108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U001LvK\Desktop\javascript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295" y="1812675"/>
            <a:ext cx="1266702" cy="103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U001LvK\Desktop\jquery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700" y="3056551"/>
            <a:ext cx="3271321" cy="80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 descr="C:\Users\U001LvK\Desktop\logo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672" y="3946128"/>
            <a:ext cx="32258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bgerundetes Rechteck 3"/>
          <p:cNvSpPr/>
          <p:nvPr/>
        </p:nvSpPr>
        <p:spPr>
          <a:xfrm>
            <a:off x="5594672" y="4695102"/>
            <a:ext cx="114081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Rangy</a:t>
            </a:r>
            <a:endParaRPr lang="de-CH" dirty="0"/>
          </a:p>
        </p:txBody>
      </p:sp>
      <p:sp>
        <p:nvSpPr>
          <p:cNvPr id="11" name="Abgerundetes Rechteck 10"/>
          <p:cNvSpPr/>
          <p:nvPr/>
        </p:nvSpPr>
        <p:spPr>
          <a:xfrm>
            <a:off x="6890249" y="4695102"/>
            <a:ext cx="1930223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e</a:t>
            </a:r>
            <a:r>
              <a:rPr lang="de-CH" dirty="0" smtClean="0"/>
              <a:t>ventsource</a:t>
            </a:r>
            <a:endParaRPr lang="de-CH" dirty="0"/>
          </a:p>
        </p:txBody>
      </p:sp>
      <p:pic>
        <p:nvPicPr>
          <p:cNvPr id="8200" name="Picture 8" descr="C:\Users\U001LvK\Desktop\170px-Java-Logo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672" y="5441561"/>
            <a:ext cx="638500" cy="120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5" name="Picture 13" descr="C:\Users\U001LvK\Desktop\2000px-Tomcat-logo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85" y="5738081"/>
            <a:ext cx="1296468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C:\Users\U001LvK\Desktop\mysql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228" y="5805264"/>
            <a:ext cx="1292244" cy="66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36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Lizenzen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Lizenzen</a:t>
            </a:r>
          </a:p>
          <a:p>
            <a:pPr lvl="1"/>
            <a:r>
              <a:rPr lang="de-CH" dirty="0" err="1" smtClean="0"/>
              <a:t>JQuery</a:t>
            </a:r>
            <a:r>
              <a:rPr lang="de-CH" dirty="0" smtClean="0"/>
              <a:t> 		-&gt; MIT</a:t>
            </a:r>
          </a:p>
          <a:p>
            <a:pPr lvl="1"/>
            <a:r>
              <a:rPr lang="de-CH" dirty="0" err="1" smtClean="0"/>
              <a:t>Projekktor</a:t>
            </a:r>
            <a:r>
              <a:rPr lang="de-CH" dirty="0" smtClean="0"/>
              <a:t> 	-&gt; GPLv3</a:t>
            </a:r>
          </a:p>
          <a:p>
            <a:pPr lvl="1"/>
            <a:r>
              <a:rPr lang="de-CH" dirty="0" smtClean="0"/>
              <a:t>Rangy		-&gt; MIT</a:t>
            </a:r>
          </a:p>
          <a:p>
            <a:pPr lvl="1"/>
            <a:r>
              <a:rPr lang="de-CH" dirty="0" smtClean="0"/>
              <a:t>Eventsource</a:t>
            </a:r>
            <a:r>
              <a:rPr lang="de-CH" dirty="0"/>
              <a:t>	</a:t>
            </a:r>
            <a:r>
              <a:rPr lang="de-CH" dirty="0" smtClean="0"/>
              <a:t>-&gt; MIT</a:t>
            </a:r>
          </a:p>
          <a:p>
            <a:pPr lvl="1"/>
            <a:r>
              <a:rPr lang="de-CH" sz="1800" i="1" dirty="0" smtClean="0"/>
              <a:t>MySQL-Server	-&gt; GLP</a:t>
            </a:r>
          </a:p>
          <a:p>
            <a:pPr lvl="1"/>
            <a:r>
              <a:rPr lang="de-CH" sz="1800" i="1" dirty="0" smtClean="0"/>
              <a:t>Java		-&gt; GNU</a:t>
            </a:r>
          </a:p>
          <a:p>
            <a:pPr lvl="1"/>
            <a:r>
              <a:rPr lang="de-CH" sz="1800" i="1" dirty="0" err="1" smtClean="0"/>
              <a:t>Tomcat</a:t>
            </a:r>
            <a:r>
              <a:rPr lang="de-CH" sz="1800" i="1" dirty="0" smtClean="0"/>
              <a:t>-Server	-&gt; Apache-Lizenz</a:t>
            </a:r>
          </a:p>
          <a:p>
            <a:pPr marL="411480" lvl="1" indent="0">
              <a:buNone/>
            </a:pPr>
            <a:r>
              <a:rPr lang="de-CH" dirty="0" smtClean="0"/>
              <a:t>	</a:t>
            </a:r>
          </a:p>
          <a:p>
            <a:r>
              <a:rPr lang="de-CH" dirty="0" smtClean="0"/>
              <a:t>MIT, GLPv3, GNU</a:t>
            </a:r>
          </a:p>
          <a:p>
            <a:pPr lvl="1"/>
            <a:r>
              <a:rPr lang="de-CH" dirty="0" smtClean="0"/>
              <a:t>Kommerzieller Vertrieb theoretisch möglich*</a:t>
            </a:r>
          </a:p>
          <a:p>
            <a:pPr marL="411480" lvl="1" indent="0">
              <a:buNone/>
            </a:pPr>
            <a:endParaRPr lang="de-CH" dirty="0" smtClean="0"/>
          </a:p>
          <a:p>
            <a:r>
              <a:rPr lang="de-CH" dirty="0" smtClean="0"/>
              <a:t>Apache-Lizenz</a:t>
            </a:r>
          </a:p>
          <a:p>
            <a:pPr lvl="1"/>
            <a:r>
              <a:rPr lang="de-CH" dirty="0" smtClean="0"/>
              <a:t>Zur freien Nutzung</a:t>
            </a:r>
            <a:endParaRPr lang="de-CH" dirty="0"/>
          </a:p>
        </p:txBody>
      </p:sp>
      <p:pic>
        <p:nvPicPr>
          <p:cNvPr id="9218" name="Picture 2" descr="C:\Users\U001LvK\Desktop\OSI-Approved-License-100x1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820" y="2132856"/>
            <a:ext cx="157681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64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Projektinformationen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Eigener Code (Ohne Bibliotheken)</a:t>
            </a:r>
          </a:p>
          <a:p>
            <a:pPr lvl="1"/>
            <a:r>
              <a:rPr lang="de-CH" b="1" u="sng" dirty="0" smtClean="0"/>
              <a:t>20’375 Zeilen</a:t>
            </a:r>
          </a:p>
          <a:p>
            <a:pPr lvl="1"/>
            <a:endParaRPr lang="de-CH" b="1" u="sng" dirty="0" smtClean="0"/>
          </a:p>
          <a:p>
            <a:r>
              <a:rPr lang="de-CH" dirty="0" smtClean="0"/>
              <a:t>Eigene Codedateien (Ohne Bibliotheken)</a:t>
            </a:r>
          </a:p>
          <a:p>
            <a:pPr lvl="1"/>
            <a:r>
              <a:rPr lang="de-CH" b="1" u="sng" dirty="0" smtClean="0"/>
              <a:t>100 Dateien</a:t>
            </a:r>
          </a:p>
          <a:p>
            <a:pPr lvl="1"/>
            <a:endParaRPr lang="de-CH" b="1" u="sng" dirty="0" smtClean="0"/>
          </a:p>
          <a:p>
            <a:r>
              <a:rPr lang="de-CH" dirty="0" smtClean="0"/>
              <a:t>Eigene Bilder/Icons (Selbst erstellt)</a:t>
            </a:r>
          </a:p>
          <a:p>
            <a:pPr lvl="1"/>
            <a:r>
              <a:rPr lang="de-CH" b="1" u="sng" dirty="0" smtClean="0"/>
              <a:t>36 Bilder/Icons</a:t>
            </a:r>
          </a:p>
          <a:p>
            <a:pPr lvl="1"/>
            <a:endParaRPr lang="de-CH" b="1" u="sng" dirty="0" smtClean="0"/>
          </a:p>
          <a:p>
            <a:r>
              <a:rPr lang="de-CH" dirty="0" smtClean="0"/>
              <a:t>Applikationsgrösse</a:t>
            </a:r>
          </a:p>
          <a:p>
            <a:pPr lvl="1"/>
            <a:r>
              <a:rPr lang="de-CH" b="1" u="sng" dirty="0" smtClean="0"/>
              <a:t>Ca. 4MB</a:t>
            </a:r>
          </a:p>
          <a:p>
            <a:pPr lvl="1"/>
            <a:endParaRPr lang="de-CH" b="1" u="sng" dirty="0" smtClean="0"/>
          </a:p>
          <a:p>
            <a:r>
              <a:rPr lang="de-CH" dirty="0" smtClean="0"/>
              <a:t>Investierte Zeit (Geschätzt)</a:t>
            </a:r>
          </a:p>
          <a:p>
            <a:pPr lvl="1"/>
            <a:r>
              <a:rPr lang="de-CH" b="1" u="sng" dirty="0" smtClean="0"/>
              <a:t>756-864 Stunden</a:t>
            </a:r>
          </a:p>
        </p:txBody>
      </p:sp>
      <p:pic>
        <p:nvPicPr>
          <p:cNvPr id="10242" name="Picture 2" descr="C:\Users\U001LvK\Desktop\icon-diagramm_lif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517232"/>
            <a:ext cx="1872208" cy="128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99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Lernerfolge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Extrem hoch</a:t>
            </a:r>
          </a:p>
          <a:p>
            <a:pPr lvl="1"/>
            <a:r>
              <a:rPr lang="de-CH" dirty="0" smtClean="0"/>
              <a:t>JavaScript/</a:t>
            </a:r>
            <a:r>
              <a:rPr lang="de-CH" dirty="0" err="1" smtClean="0"/>
              <a:t>JQuery</a:t>
            </a:r>
            <a:r>
              <a:rPr lang="de-CH" dirty="0" smtClean="0"/>
              <a:t> Allgemein</a:t>
            </a:r>
          </a:p>
          <a:p>
            <a:pPr lvl="1"/>
            <a:endParaRPr lang="de-CH" dirty="0"/>
          </a:p>
          <a:p>
            <a:r>
              <a:rPr lang="de-CH" dirty="0"/>
              <a:t>Hoch</a:t>
            </a:r>
          </a:p>
          <a:p>
            <a:pPr lvl="1"/>
            <a:r>
              <a:rPr lang="de-CH" dirty="0" smtClean="0"/>
              <a:t>Java Allgemein</a:t>
            </a:r>
          </a:p>
          <a:p>
            <a:pPr lvl="1"/>
            <a:r>
              <a:rPr lang="de-CH" dirty="0" smtClean="0"/>
              <a:t>Regular Expression</a:t>
            </a:r>
          </a:p>
          <a:p>
            <a:pPr lvl="1"/>
            <a:r>
              <a:rPr lang="de-CH" dirty="0" smtClean="0"/>
              <a:t>Servlets/JSP</a:t>
            </a:r>
          </a:p>
          <a:p>
            <a:pPr lvl="1"/>
            <a:endParaRPr lang="de-CH" dirty="0"/>
          </a:p>
          <a:p>
            <a:r>
              <a:rPr lang="de-CH" dirty="0"/>
              <a:t>Ein wenig</a:t>
            </a:r>
          </a:p>
          <a:p>
            <a:pPr lvl="1"/>
            <a:r>
              <a:rPr lang="de-CH" dirty="0"/>
              <a:t>SQL</a:t>
            </a:r>
          </a:p>
          <a:p>
            <a:pPr lvl="1"/>
            <a:r>
              <a:rPr lang="de-CH" dirty="0"/>
              <a:t>CSS</a:t>
            </a:r>
          </a:p>
          <a:p>
            <a:pPr lvl="1"/>
            <a:r>
              <a:rPr lang="de-CH" dirty="0"/>
              <a:t>HTML</a:t>
            </a:r>
          </a:p>
          <a:p>
            <a:endParaRPr lang="de-CH" dirty="0"/>
          </a:p>
        </p:txBody>
      </p:sp>
      <p:pic>
        <p:nvPicPr>
          <p:cNvPr id="11266" name="Picture 2" descr="C:\Users\U001LvK\Desktop\black-icon-education-outline-drawing-open-sket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789040"/>
            <a:ext cx="3065529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65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 &amp; </a:t>
            </a:r>
            <a:r>
              <a:rPr lang="de-CH" dirty="0" smtClean="0"/>
              <a:t>Antworten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2290" name="Picture 2" descr="C:\Users\U001LvK\Desktop\question-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436037"/>
            <a:ext cx="3096344" cy="306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2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Bildquellen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de-CH" b="1" dirty="0" smtClean="0"/>
              <a:t>Stand 26.01.2015</a:t>
            </a:r>
          </a:p>
          <a:p>
            <a:r>
              <a:rPr lang="de-CH" dirty="0" smtClean="0"/>
              <a:t>http</a:t>
            </a:r>
            <a:r>
              <a:rPr lang="de-CH" dirty="0"/>
              <a:t>://www.winzerwirtschaft-barz.de/images/10_Kaffee.gif</a:t>
            </a:r>
          </a:p>
          <a:p>
            <a:r>
              <a:rPr lang="de-CH" dirty="0"/>
              <a:t>http://www.stadt-koeln.de/img/responsive/bilder-wirtschaft-auftrag-erteilt-320x213_1024.jpg</a:t>
            </a:r>
          </a:p>
          <a:p>
            <a:r>
              <a:rPr lang="de-CH" dirty="0"/>
              <a:t>http://webfiles.qumu.com/components/com_wordpress/wp/wp-content/uploads/2014/02/SharePoint-logo.png?1393620844</a:t>
            </a:r>
          </a:p>
          <a:p>
            <a:r>
              <a:rPr lang="de-CH" dirty="0"/>
              <a:t>http://www.smilies.4-user.de/include/Grosse/smilie_gr_164.gif</a:t>
            </a:r>
          </a:p>
          <a:p>
            <a:r>
              <a:rPr lang="de-CH" dirty="0"/>
              <a:t>http://www.meds-world.de/w_p_grafikkatalog/grafik/png_smilies/smilie_set04/088meds-world.png</a:t>
            </a:r>
          </a:p>
          <a:p>
            <a:r>
              <a:rPr lang="de-CH" dirty="0"/>
              <a:t>http://www.alu-werbetraeger.de/images/categories/88_1_gross.jpg</a:t>
            </a:r>
          </a:p>
          <a:p>
            <a:r>
              <a:rPr lang="de-CH" dirty="0"/>
              <a:t>http://www.lcd-enclosure.us/wp-content/uploads/2011/02/free-standing-digital-signage.jpg</a:t>
            </a:r>
          </a:p>
          <a:p>
            <a:r>
              <a:rPr lang="de-CH" dirty="0"/>
              <a:t>http://www.clker.com/cliparts/d/a/d/8/1194983937722175360thin_client_risto_pekkal_01.svg.hi.png</a:t>
            </a:r>
          </a:p>
          <a:p>
            <a:r>
              <a:rPr lang="de-CH" dirty="0"/>
              <a:t>http://docs.ispconfig.org/wp-content/uploads/2010/10/user-group-icon.png</a:t>
            </a:r>
          </a:p>
          <a:p>
            <a:r>
              <a:rPr lang="de-CH" dirty="0"/>
              <a:t>http://upload.wikimedia.org/wikipedia/commons/thumb/1/12/User_icon_2.svg/2000px-User_icon_2.svg.png</a:t>
            </a:r>
          </a:p>
          <a:p>
            <a:r>
              <a:rPr lang="de-CH" dirty="0"/>
              <a:t>https://5thcolor.files.wordpress.com/2013/05/film-strip.jpg</a:t>
            </a:r>
          </a:p>
          <a:p>
            <a:r>
              <a:rPr lang="de-CH" dirty="0"/>
              <a:t>http://www.img2icnsapp.com/img/img2icns_icon.png</a:t>
            </a:r>
          </a:p>
          <a:p>
            <a:r>
              <a:rPr lang="de-CH" dirty="0"/>
              <a:t>https://cdn3.iconfinder.com/data/icons/classic-icons-1/512/13.png</a:t>
            </a:r>
          </a:p>
          <a:p>
            <a:r>
              <a:rPr lang="de-CH" dirty="0"/>
              <a:t>http://img1.123freevectors.com/wp-content/uploads/new/objects/261-free-vector-yellow-post-it-notes-with-push-pin.png</a:t>
            </a:r>
          </a:p>
          <a:p>
            <a:r>
              <a:rPr lang="de-CH" dirty="0"/>
              <a:t>http://www.meditrainment.com/uploads/tx_templavoila/7er_Team_Meditrainment.png</a:t>
            </a:r>
          </a:p>
          <a:p>
            <a:r>
              <a:rPr lang="de-CH" dirty="0"/>
              <a:t>http://champdogs.eu/img/info-icon.png</a:t>
            </a:r>
          </a:p>
          <a:p>
            <a:r>
              <a:rPr lang="de-CH" dirty="0"/>
              <a:t>http://cdn.i-sight.com/uploads/social-media-sharing.jpg</a:t>
            </a:r>
          </a:p>
          <a:p>
            <a:r>
              <a:rPr lang="de-CH" dirty="0"/>
              <a:t>http://www.brainchamber.com/wordpress/wp-content/uploads/2013/07/file-sharing-icon1.jpg</a:t>
            </a:r>
          </a:p>
          <a:p>
            <a:r>
              <a:rPr lang="de-CH" dirty="0"/>
              <a:t>http://www.walter-geppert.at/site/img/vertraulich.png</a:t>
            </a:r>
          </a:p>
          <a:p>
            <a:r>
              <a:rPr lang="de-CH" dirty="0"/>
              <a:t>http://png-3.findicons.com/files/icons/2420/coded/512/page_html.png</a:t>
            </a:r>
          </a:p>
          <a:p>
            <a:r>
              <a:rPr lang="de-CH" dirty="0"/>
              <a:t>http://files.softicons.com/download/system-icons/adobe-cs4-files-folders-icons-by-deleket/png/256/File%20Adobe%20Dreamweaver%20CSS-01.png</a:t>
            </a:r>
          </a:p>
          <a:p>
            <a:r>
              <a:rPr lang="de-CH" dirty="0"/>
              <a:t>https://sptwentyten.files.wordpress.com/2010/08/javascriptlogo.png</a:t>
            </a:r>
          </a:p>
          <a:p>
            <a:r>
              <a:rPr lang="de-CH" dirty="0"/>
              <a:t>http://www.frontpigs.de/wp-content/uploads/2013/03/jquery_logo.png</a:t>
            </a:r>
          </a:p>
          <a:p>
            <a:r>
              <a:rPr lang="de-CH" dirty="0"/>
              <a:t>https://www.projekktor.com/wp-content/uploads/2013/02/logo1.png</a:t>
            </a:r>
          </a:p>
          <a:p>
            <a:r>
              <a:rPr lang="de-CH" dirty="0"/>
              <a:t>http://upload.wikimedia.org/wikipedia/de/thumb/e/e1/Java-Logo.svg/170px-Java-Logo.svg.png</a:t>
            </a:r>
          </a:p>
          <a:p>
            <a:r>
              <a:rPr lang="de-CH" dirty="0"/>
              <a:t>http://upload.wikimedia.org/wikipedia/commons/thumb/7/7b/Tomcat-logo.svg/2000px-Tomcat-logo.svg.png</a:t>
            </a:r>
          </a:p>
          <a:p>
            <a:r>
              <a:rPr lang="de-CH" dirty="0"/>
              <a:t>http://www.php-tr.com/wp-content/uploads/2014/01/mysql.png</a:t>
            </a:r>
          </a:p>
          <a:p>
            <a:r>
              <a:rPr lang="de-CH" dirty="0"/>
              <a:t>http://opensource.org/files/garland_logo.png</a:t>
            </a:r>
          </a:p>
          <a:p>
            <a:r>
              <a:rPr lang="de-CH" dirty="0"/>
              <a:t>http://www.businesslocationcenter.de/imperia/md/images/blc/a_wirtschaftsstandort/statistiken/icon-diagramm_life.png</a:t>
            </a:r>
          </a:p>
          <a:p>
            <a:r>
              <a:rPr lang="de-CH" dirty="0"/>
              <a:t>http://www.pd4pic.com/images/black-icon-education-outline-drawing-open-sketch.png</a:t>
            </a:r>
          </a:p>
          <a:p>
            <a:r>
              <a:rPr lang="de-CH" dirty="0"/>
              <a:t>http://</a:t>
            </a:r>
            <a:r>
              <a:rPr lang="de-CH" dirty="0" smtClean="0"/>
              <a:t>www.crossfitpulse.com/wp-content/uploads/2012/12/question-mark.jpg</a:t>
            </a:r>
          </a:p>
          <a:p>
            <a:r>
              <a:rPr lang="de-CH" dirty="0"/>
              <a:t>http://</a:t>
            </a:r>
            <a:r>
              <a:rPr lang="de-CH" dirty="0" smtClean="0"/>
              <a:t>www.artistsvalley.com/images/icons/Professional%20Vista%20Software%20Icons%20Var/Internet%20Warning/256x256/Internet%20Warning.jpg</a:t>
            </a:r>
          </a:p>
          <a:p>
            <a:r>
              <a:rPr lang="de-CH" dirty="0"/>
              <a:t>http://www.hopfenwiesen.de/bilder/icon-inhelt-240px.png</a:t>
            </a:r>
          </a:p>
        </p:txBody>
      </p:sp>
    </p:spTree>
    <p:extLst>
      <p:ext uri="{BB962C8B-B14F-4D97-AF65-F5344CB8AC3E}">
        <p14:creationId xmlns:p14="http://schemas.microsoft.com/office/powerpoint/2010/main" val="345558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9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1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2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3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4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6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7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8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9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1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2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3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Ursprung des Projekts</a:t>
            </a:r>
          </a:p>
          <a:p>
            <a:r>
              <a:rPr lang="de-CH" dirty="0" smtClean="0"/>
              <a:t>Die Projektdefinition</a:t>
            </a:r>
          </a:p>
          <a:p>
            <a:r>
              <a:rPr lang="de-CH" dirty="0" smtClean="0"/>
              <a:t>Was daraus wurde</a:t>
            </a:r>
          </a:p>
          <a:p>
            <a:pPr lvl="1"/>
            <a:r>
              <a:rPr lang="de-CH" dirty="0" smtClean="0"/>
              <a:t>-&gt; Live Demo</a:t>
            </a:r>
          </a:p>
          <a:p>
            <a:r>
              <a:rPr lang="de-CH" dirty="0" smtClean="0"/>
              <a:t>Namensgebung</a:t>
            </a:r>
          </a:p>
          <a:p>
            <a:r>
              <a:rPr lang="de-CH" dirty="0" smtClean="0"/>
              <a:t>Anwendungsbereiche</a:t>
            </a:r>
          </a:p>
          <a:p>
            <a:r>
              <a:rPr lang="de-CH" dirty="0" smtClean="0"/>
              <a:t>Sicherheit</a:t>
            </a:r>
          </a:p>
          <a:p>
            <a:r>
              <a:rPr lang="de-CH" dirty="0" smtClean="0"/>
              <a:t>Technologien</a:t>
            </a:r>
          </a:p>
          <a:p>
            <a:r>
              <a:rPr lang="de-CH" dirty="0" smtClean="0"/>
              <a:t>Lizenzen</a:t>
            </a:r>
          </a:p>
          <a:p>
            <a:r>
              <a:rPr lang="de-CH" dirty="0" smtClean="0"/>
              <a:t>Projektinformationen</a:t>
            </a:r>
          </a:p>
          <a:p>
            <a:r>
              <a:rPr lang="de-CH" dirty="0" smtClean="0"/>
              <a:t>Lernerfolge</a:t>
            </a:r>
          </a:p>
          <a:p>
            <a:r>
              <a:rPr lang="de-CH" dirty="0" smtClean="0"/>
              <a:t>Fragen &amp; Antworten</a:t>
            </a:r>
          </a:p>
          <a:p>
            <a:r>
              <a:rPr lang="de-CH" dirty="0" smtClean="0"/>
              <a:t>Bildquellen</a:t>
            </a:r>
            <a:endParaRPr lang="de-CH" dirty="0"/>
          </a:p>
        </p:txBody>
      </p:sp>
      <p:pic>
        <p:nvPicPr>
          <p:cNvPr id="14338" name="Picture 2" descr="C:\Users\U001LvK\Desktop\icon-inhelt-240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676" y="2276872"/>
            <a:ext cx="1840401" cy="180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92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001LvK\Desktop\bilder-wirtschaft-auftrag-erteilt-320x213_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45024"/>
            <a:ext cx="4289695" cy="285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Ursprung des Projekts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Ein «kleiner» Lernenden Auftrag</a:t>
            </a:r>
          </a:p>
          <a:p>
            <a:pPr lvl="1"/>
            <a:r>
              <a:rPr lang="de-CH" dirty="0" smtClean="0"/>
              <a:t>6 Monate Zeit</a:t>
            </a:r>
          </a:p>
          <a:p>
            <a:pPr lvl="1"/>
            <a:r>
              <a:rPr lang="de-CH" dirty="0" smtClean="0"/>
              <a:t>Eine </a:t>
            </a:r>
            <a:r>
              <a:rPr lang="de-CH" dirty="0"/>
              <a:t>W</a:t>
            </a:r>
            <a:r>
              <a:rPr lang="de-CH" dirty="0" smtClean="0"/>
              <a:t>ebapp/Erweiterung</a:t>
            </a:r>
          </a:p>
          <a:p>
            <a:pPr lvl="1"/>
            <a:endParaRPr lang="de-CH" dirty="0" smtClean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4093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001LvK\Desktop\SharePoint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359" y="1628800"/>
            <a:ext cx="2686471" cy="85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Ursprung des Projekts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52600"/>
            <a:ext cx="7571184" cy="4373563"/>
          </a:xfrm>
        </p:spPr>
        <p:txBody>
          <a:bodyPr/>
          <a:lstStyle/>
          <a:p>
            <a:r>
              <a:rPr lang="de-CH" dirty="0"/>
              <a:t>SharePoint als Vorschlag</a:t>
            </a:r>
          </a:p>
          <a:p>
            <a:pPr lvl="1"/>
            <a:r>
              <a:rPr lang="de-CH" dirty="0"/>
              <a:t>Gefiel nicht besonders (persönlich</a:t>
            </a:r>
            <a:r>
              <a:rPr lang="de-CH" dirty="0" smtClean="0"/>
              <a:t>)</a:t>
            </a:r>
          </a:p>
          <a:p>
            <a:pPr lvl="1"/>
            <a:endParaRPr lang="de-CH" dirty="0"/>
          </a:p>
          <a:p>
            <a:pPr lvl="1"/>
            <a:endParaRPr lang="de-CH" dirty="0"/>
          </a:p>
          <a:p>
            <a:r>
              <a:rPr lang="de-CH" dirty="0"/>
              <a:t>Digitale Pinnwand als Gegenvorschlag</a:t>
            </a:r>
          </a:p>
          <a:p>
            <a:pPr lvl="1"/>
            <a:r>
              <a:rPr lang="de-CH" dirty="0"/>
              <a:t>Fand Anklang</a:t>
            </a:r>
          </a:p>
          <a:p>
            <a:pPr lvl="1"/>
            <a:r>
              <a:rPr lang="de-CH" dirty="0"/>
              <a:t>Diverse Ideen &amp; Nutzungsmöglichkeiten</a:t>
            </a:r>
          </a:p>
          <a:p>
            <a:pPr lvl="1"/>
            <a:r>
              <a:rPr lang="de-CH" dirty="0"/>
              <a:t>Skizzen</a:t>
            </a:r>
          </a:p>
          <a:p>
            <a:pPr lvl="1"/>
            <a:r>
              <a:rPr lang="de-CH" dirty="0"/>
              <a:t>Name «TeamDesk»</a:t>
            </a:r>
          </a:p>
          <a:p>
            <a:endParaRPr lang="de-CH" dirty="0"/>
          </a:p>
        </p:txBody>
      </p:sp>
      <p:pic>
        <p:nvPicPr>
          <p:cNvPr id="3075" name="Picture 3" descr="C:\Users\U001LvK\Desktop\smilie_gr_164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788" y="2636912"/>
            <a:ext cx="548393" cy="54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9" descr="C:\Users\U001LvK\Desktop\logos_pla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725144"/>
            <a:ext cx="2700806" cy="5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U001LvK\Desktop\088meds-worl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250058"/>
            <a:ext cx="1215422" cy="88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74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Die Projekt Definition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Abbild einer analogen Pinnwand in einem Raum</a:t>
            </a:r>
          </a:p>
          <a:p>
            <a:r>
              <a:rPr lang="de-CH" dirty="0" smtClean="0"/>
              <a:t>Alle Benutzer haben zugriff</a:t>
            </a:r>
          </a:p>
          <a:p>
            <a:r>
              <a:rPr lang="de-CH" dirty="0" smtClean="0"/>
              <a:t>Die Pinnwand ist für alle im Raum sichtbar</a:t>
            </a:r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4099" name="Picture 3" descr="C:\Users\U001LvK\Desktop\88_1_gro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75" y="4017073"/>
            <a:ext cx="2592288" cy="168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feil nach rechts 3"/>
          <p:cNvSpPr/>
          <p:nvPr/>
        </p:nvSpPr>
        <p:spPr>
          <a:xfrm>
            <a:off x="4015407" y="4465683"/>
            <a:ext cx="1584176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101" name="Picture 5" descr="C:\Users\U001LvK\Desktop\free-standing-digital-sign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140968"/>
            <a:ext cx="1541800" cy="344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U001LvK\Desktop\1194983937722175360thin_client_risto_pekkal_01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3015729"/>
            <a:ext cx="629899" cy="55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C:\Users\U001LvK\Desktop\1194983937722175360thin_client_risto_pekkal_01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776" y="5877272"/>
            <a:ext cx="629899" cy="55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C:\Users\U001LvK\Desktop\1194983937722175360thin_client_risto_pekkal_01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293368"/>
            <a:ext cx="629899" cy="55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/>
          <p:cNvCxnSpPr/>
          <p:nvPr/>
        </p:nvCxnSpPr>
        <p:spPr>
          <a:xfrm>
            <a:off x="5345915" y="3571007"/>
            <a:ext cx="1098293" cy="8946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H="1">
            <a:off x="7452320" y="3293368"/>
            <a:ext cx="656456" cy="5552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H="1" flipV="1">
            <a:off x="7380312" y="4861727"/>
            <a:ext cx="880864" cy="9435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5" name="Picture 9" descr="C:\Users\U001LvK\Desktop\user-group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260" y="3848646"/>
            <a:ext cx="1095585" cy="109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:\Users\U001LvK\Desktop\2000px-User_icon_2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729" y="3634029"/>
            <a:ext cx="327631" cy="32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C:\Users\U001LvK\Desktop\2000px-User_icon_2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533" y="3407191"/>
            <a:ext cx="327631" cy="32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C:\Users\U001LvK\Desktop\2000px-User_icon_2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532" y="6246496"/>
            <a:ext cx="327631" cy="32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Die Projekt Definition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25860"/>
            <a:ext cx="8229600" cy="4373563"/>
          </a:xfrm>
        </p:spPr>
        <p:txBody>
          <a:bodyPr/>
          <a:lstStyle/>
          <a:p>
            <a:r>
              <a:rPr lang="de-CH" dirty="0" smtClean="0"/>
              <a:t>Notizen:</a:t>
            </a:r>
          </a:p>
          <a:p>
            <a:pPr lvl="1"/>
            <a:r>
              <a:rPr lang="de-CH" dirty="0"/>
              <a:t>Die Notizen können Bilder &amp; Videos </a:t>
            </a:r>
            <a:r>
              <a:rPr lang="de-CH" dirty="0" smtClean="0"/>
              <a:t>beinhalten</a:t>
            </a:r>
          </a:p>
          <a:p>
            <a:pPr lvl="1"/>
            <a:endParaRPr lang="de-CH" dirty="0" smtClean="0"/>
          </a:p>
          <a:p>
            <a:pPr lvl="1"/>
            <a:r>
              <a:rPr lang="de-CH" dirty="0"/>
              <a:t>Automatische Archivierung &amp; </a:t>
            </a:r>
            <a:r>
              <a:rPr lang="de-CH" dirty="0" smtClean="0"/>
              <a:t>Anzeigedatum</a:t>
            </a:r>
          </a:p>
          <a:p>
            <a:pPr lvl="1"/>
            <a:endParaRPr lang="de-CH" dirty="0" smtClean="0"/>
          </a:p>
          <a:p>
            <a:pPr lvl="1"/>
            <a:r>
              <a:rPr lang="de-CH" dirty="0" smtClean="0"/>
              <a:t>Aufklebbar</a:t>
            </a:r>
            <a:r>
              <a:rPr lang="de-CH" dirty="0"/>
              <a:t>, änderbar, entfernbar, </a:t>
            </a:r>
            <a:r>
              <a:rPr lang="de-CH" dirty="0" smtClean="0"/>
              <a:t>überklebbar</a:t>
            </a:r>
          </a:p>
          <a:p>
            <a:pPr lvl="1"/>
            <a:endParaRPr lang="de-CH" dirty="0"/>
          </a:p>
          <a:p>
            <a:pPr lvl="1"/>
            <a:r>
              <a:rPr lang="de-CH" dirty="0"/>
              <a:t>Änderungen in Echtzeit sichtbar</a:t>
            </a:r>
          </a:p>
          <a:p>
            <a:pPr lvl="1"/>
            <a:endParaRPr lang="de-CH" dirty="0"/>
          </a:p>
        </p:txBody>
      </p:sp>
      <p:pic>
        <p:nvPicPr>
          <p:cNvPr id="5123" name="Picture 3" descr="C:\Users\U001LvK\Desktop\film-stri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288843" y="2697569"/>
            <a:ext cx="3818012" cy="167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U001LvK\Desktop\img2icns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916413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U001LvK\Desktop\1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3" y="2660263"/>
            <a:ext cx="875953" cy="87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00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daraus wurde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Funktionserklärung -&gt; Live Demo</a:t>
            </a:r>
          </a:p>
          <a:p>
            <a:pPr lvl="1"/>
            <a:r>
              <a:rPr lang="de-CH" dirty="0" smtClean="0"/>
              <a:t>Dauert etwas</a:t>
            </a:r>
          </a:p>
          <a:p>
            <a:pPr lvl="1"/>
            <a:r>
              <a:rPr lang="de-CH" dirty="0" smtClean="0"/>
              <a:t>Nicht einschlafen </a:t>
            </a:r>
            <a:r>
              <a:rPr lang="de-CH" dirty="0" smtClean="0">
                <a:sym typeface="Wingdings" panose="05000000000000000000" pitchFamily="2" charset="2"/>
              </a:rPr>
              <a:t></a:t>
            </a:r>
            <a:endParaRPr lang="de-CH" dirty="0"/>
          </a:p>
        </p:txBody>
      </p:sp>
      <p:pic>
        <p:nvPicPr>
          <p:cNvPr id="1026" name="Picture 2" descr="C:\Users\U001LvK\Desktop\10_Kaffe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348880"/>
            <a:ext cx="3677394" cy="367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04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Namensgebung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Wieso TeamDesk?</a:t>
            </a:r>
          </a:p>
          <a:p>
            <a:pPr lvl="1"/>
            <a:r>
              <a:rPr lang="de-CH" dirty="0" smtClean="0"/>
              <a:t>Jeder in einer Gruppe kann daran Arbeiten (Team)</a:t>
            </a:r>
          </a:p>
          <a:p>
            <a:pPr lvl="1"/>
            <a:r>
              <a:rPr lang="de-CH" dirty="0" smtClean="0"/>
              <a:t>Es ist eine freie Arbeitsoberfläche (Desk)</a:t>
            </a:r>
          </a:p>
          <a:p>
            <a:pPr lvl="1"/>
            <a:endParaRPr lang="de-CH" dirty="0" smtClean="0"/>
          </a:p>
          <a:p>
            <a:pPr lvl="1"/>
            <a:endParaRPr lang="de-CH" dirty="0"/>
          </a:p>
          <a:p>
            <a:pPr lvl="1"/>
            <a:endParaRPr lang="de-CH" dirty="0" smtClean="0"/>
          </a:p>
          <a:p>
            <a:pPr lvl="1"/>
            <a:endParaRPr lang="de-CH" dirty="0"/>
          </a:p>
          <a:p>
            <a:pPr lvl="1"/>
            <a:endParaRPr lang="de-CH" dirty="0" smtClean="0"/>
          </a:p>
          <a:p>
            <a:pPr lvl="1"/>
            <a:endParaRPr lang="de-CH" dirty="0" smtClean="0"/>
          </a:p>
          <a:p>
            <a:pPr lvl="1"/>
            <a:r>
              <a:rPr lang="de-CH" dirty="0" smtClean="0"/>
              <a:t>Einfach zu merken</a:t>
            </a:r>
          </a:p>
          <a:p>
            <a:pPr lvl="1"/>
            <a:r>
              <a:rPr lang="de-CH" dirty="0" smtClean="0"/>
              <a:t>Naheliegend</a:t>
            </a:r>
          </a:p>
        </p:txBody>
      </p:sp>
      <p:sp>
        <p:nvSpPr>
          <p:cNvPr id="5" name="Plus 4"/>
          <p:cNvSpPr/>
          <p:nvPr/>
        </p:nvSpPr>
        <p:spPr>
          <a:xfrm>
            <a:off x="4427984" y="3284984"/>
            <a:ext cx="1368152" cy="136815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148" name="Picture 4" descr="C:\Users\U001LvK\Desktop\7er_Team_Meditrainm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140968"/>
            <a:ext cx="3138469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:\Users\U001LvK\Desktop\CraftsmanRoundTab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139058"/>
            <a:ext cx="2643688" cy="184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78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Anwendungsbereiche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Primär</a:t>
            </a:r>
          </a:p>
          <a:p>
            <a:pPr lvl="1"/>
            <a:r>
              <a:rPr lang="de-CH" dirty="0" smtClean="0"/>
              <a:t>Austauschplattform für </a:t>
            </a:r>
            <a:r>
              <a:rPr lang="de-CH" u="sng" dirty="0" smtClean="0"/>
              <a:t>kurze</a:t>
            </a:r>
            <a:r>
              <a:rPr lang="de-CH" dirty="0" smtClean="0"/>
              <a:t> Informationen</a:t>
            </a:r>
          </a:p>
          <a:p>
            <a:pPr lvl="1"/>
            <a:r>
              <a:rPr lang="de-CH" dirty="0"/>
              <a:t>Teilen von aktuellen Bildern und </a:t>
            </a:r>
            <a:r>
              <a:rPr lang="de-CH" dirty="0" smtClean="0"/>
              <a:t>Videos</a:t>
            </a:r>
          </a:p>
          <a:p>
            <a:pPr marL="114300" indent="0">
              <a:buNone/>
            </a:pPr>
            <a:endParaRPr lang="de-CH" dirty="0" smtClean="0"/>
          </a:p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Sekundär</a:t>
            </a:r>
          </a:p>
          <a:p>
            <a:pPr lvl="1"/>
            <a:r>
              <a:rPr lang="de-CH" dirty="0" smtClean="0"/>
              <a:t>Dateiablage (Share)</a:t>
            </a:r>
          </a:p>
          <a:p>
            <a:endParaRPr lang="de-CH" dirty="0" smtClean="0"/>
          </a:p>
          <a:p>
            <a:r>
              <a:rPr lang="de-CH" dirty="0" smtClean="0"/>
              <a:t>Randbemerkung</a:t>
            </a:r>
          </a:p>
          <a:p>
            <a:pPr lvl="1"/>
            <a:r>
              <a:rPr lang="de-CH" dirty="0" smtClean="0"/>
              <a:t>Nicht für vertrauliches geeignet!!!</a:t>
            </a:r>
          </a:p>
        </p:txBody>
      </p:sp>
      <p:pic>
        <p:nvPicPr>
          <p:cNvPr id="7170" name="Picture 2" descr="C:\Users\U001LvK\Desktop\info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139138"/>
            <a:ext cx="1224136" cy="114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U001LvK\Desktop\social-media-shar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53166">
            <a:off x="2617776" y="2834083"/>
            <a:ext cx="2520280" cy="117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U001LvK\Desktop\file-sharing-icon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199" y="3332393"/>
            <a:ext cx="2012516" cy="161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U001LvK\Desktop\vertraulic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715" y="5358917"/>
            <a:ext cx="1778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34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ke">
  <a:themeElements>
    <a:clrScheme name="Apotheke">
      <a:dk1>
        <a:sysClr val="windowText" lastClr="282828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ke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k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282828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0</TotalTime>
  <Words>422</Words>
  <Application>Microsoft Office PowerPoint</Application>
  <PresentationFormat>Bildschirmpräsentation (4:3)</PresentationFormat>
  <Paragraphs>178</Paragraphs>
  <Slides>16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Apotheke</vt:lpstr>
      <vt:lpstr>PowerPoint-Präsentation</vt:lpstr>
      <vt:lpstr>Inhalt</vt:lpstr>
      <vt:lpstr>Ursprung des Projekts</vt:lpstr>
      <vt:lpstr>Ursprung des Projekts</vt:lpstr>
      <vt:lpstr>Die Projekt Definition</vt:lpstr>
      <vt:lpstr>Die Projekt Definition</vt:lpstr>
      <vt:lpstr>Was daraus wurde</vt:lpstr>
      <vt:lpstr>Namensgebung</vt:lpstr>
      <vt:lpstr>Anwendungsbereiche</vt:lpstr>
      <vt:lpstr>Sicherheit</vt:lpstr>
      <vt:lpstr>Technologien</vt:lpstr>
      <vt:lpstr>Lizenzen</vt:lpstr>
      <vt:lpstr>Projektinformationen</vt:lpstr>
      <vt:lpstr>Lernerfolge</vt:lpstr>
      <vt:lpstr>Fragen &amp; Antworten</vt:lpstr>
      <vt:lpstr>Bildquellen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U001LvK</dc:creator>
  <cp:lastModifiedBy>U001LvK</cp:lastModifiedBy>
  <cp:revision>47</cp:revision>
  <dcterms:created xsi:type="dcterms:W3CDTF">2015-01-19T16:59:48Z</dcterms:created>
  <dcterms:modified xsi:type="dcterms:W3CDTF">2015-01-26T14:53:15Z</dcterms:modified>
</cp:coreProperties>
</file>