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81"/>
    <p:restoredTop sz="94659"/>
  </p:normalViewPr>
  <p:slideViewPr>
    <p:cSldViewPr snapToGrid="0">
      <p:cViewPr varScale="1">
        <p:scale>
          <a:sx n="93" d="100"/>
          <a:sy n="93" d="100"/>
        </p:scale>
        <p:origin x="24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Wednesday, January 31,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45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Wednesday, January 31,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90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Wednesday, January 31,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1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Wednesday, January 31,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17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Wednesday, January 31,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89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Wednesday, January 31,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09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Wednesday, January 31,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91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Wednesday, January 31,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26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Wednesday, January 31,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31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Wednesday, January 31,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5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Wednesday, January 31,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11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Wednesday, January 31,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29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40000"/>
        </a:lnSpc>
        <a:spcBef>
          <a:spcPts val="10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4B270-0ACC-3D69-C589-E75C7B556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5" y="662400"/>
            <a:ext cx="11293200" cy="1000800"/>
          </a:xfrm>
        </p:spPr>
        <p:txBody>
          <a:bodyPr anchor="ctr">
            <a:normAutofit/>
          </a:bodyPr>
          <a:lstStyle/>
          <a:p>
            <a:r>
              <a:rPr lang="en-GB" dirty="0"/>
              <a:t>Stonks Pizza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74D757-FA4E-3C55-F601-D43135B79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5" y="1652400"/>
            <a:ext cx="11293200" cy="984885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NL" sz="5400"/>
              <a:t>Arthur Bloem &amp; Sander de Leest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ABCC8029-8F2A-CC25-E96B-2FEE624D9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5004151"/>
            <a:ext cx="12192000" cy="185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38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AA6EA-EE9E-EBD0-5CE2-6432A1228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Inhoudsopgaven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11F31-2B35-F421-D848-A0755616A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Inleiding</a:t>
            </a:r>
          </a:p>
          <a:p>
            <a:r>
              <a:rPr lang="en-NL" dirty="0"/>
              <a:t>Design</a:t>
            </a:r>
          </a:p>
          <a:p>
            <a:r>
              <a:rPr lang="en-NL" dirty="0"/>
              <a:t>Waarom Stonks Pizza</a:t>
            </a:r>
          </a:p>
          <a:p>
            <a:r>
              <a:rPr lang="en-NL" dirty="0"/>
              <a:t>Slot</a:t>
            </a:r>
          </a:p>
        </p:txBody>
      </p:sp>
    </p:spTree>
    <p:extLst>
      <p:ext uri="{BB962C8B-B14F-4D97-AF65-F5344CB8AC3E}">
        <p14:creationId xmlns:p14="http://schemas.microsoft.com/office/powerpoint/2010/main" val="3101660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85B8A-831B-F92A-0C29-EA89D7DC1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Inleiding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E09F2-7569-EAFF-145B-1B628D2D8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670726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D1446E9-77BB-47B9-A1A3-99B1D8A84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5F0DCB-3368-4848-691D-5D169F07E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0532" cy="986400"/>
          </a:xfrm>
        </p:spPr>
        <p:txBody>
          <a:bodyPr anchor="b">
            <a:normAutofit/>
          </a:bodyPr>
          <a:lstStyle/>
          <a:p>
            <a:r>
              <a:rPr lang="en-NL" sz="6400"/>
              <a:t>Design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32E796E-8D19-4926-B7B8-653B01939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1609200"/>
            <a:ext cx="11300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menu of pizzas and pizza&#10;&#10;Description automatically generated with medium confidence">
            <a:extLst>
              <a:ext uri="{FF2B5EF4-FFF2-40B4-BE49-F238E27FC236}">
                <a16:creationId xmlns:a16="http://schemas.microsoft.com/office/drawing/2014/main" id="{345C40D0-24FC-4FF2-01BB-881174083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7" y="2632597"/>
            <a:ext cx="3597396" cy="2752007"/>
          </a:xfrm>
          <a:custGeom>
            <a:avLst/>
            <a:gdLst/>
            <a:ahLst/>
            <a:cxnLst/>
            <a:rect l="l" t="t" r="r" b="b"/>
            <a:pathLst>
              <a:path w="3597394" h="3898802">
                <a:moveTo>
                  <a:pt x="0" y="0"/>
                </a:moveTo>
                <a:lnTo>
                  <a:pt x="3597394" y="0"/>
                </a:lnTo>
                <a:lnTo>
                  <a:pt x="3597394" y="3898802"/>
                </a:lnTo>
                <a:lnTo>
                  <a:pt x="0" y="3898801"/>
                </a:lnTo>
                <a:close/>
              </a:path>
            </a:pathLst>
          </a:custGeom>
        </p:spPr>
      </p:pic>
      <p:pic>
        <p:nvPicPr>
          <p:cNvPr id="5" name="Content Placeholder 4" descr="A screenshot of a pizza&#10;&#10;Description automatically generated">
            <a:extLst>
              <a:ext uri="{FF2B5EF4-FFF2-40B4-BE49-F238E27FC236}">
                <a16:creationId xmlns:a16="http://schemas.microsoft.com/office/drawing/2014/main" id="{22473666-7B25-08B5-1E34-835A8C74E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167" y="2059201"/>
            <a:ext cx="2933848" cy="3898802"/>
          </a:xfrm>
          <a:custGeom>
            <a:avLst/>
            <a:gdLst/>
            <a:ahLst/>
            <a:cxnLst/>
            <a:rect l="l" t="t" r="r" b="b"/>
            <a:pathLst>
              <a:path w="3597396" h="3898802">
                <a:moveTo>
                  <a:pt x="0" y="0"/>
                </a:moveTo>
                <a:lnTo>
                  <a:pt x="3597396" y="1"/>
                </a:lnTo>
                <a:lnTo>
                  <a:pt x="3597396" y="3898802"/>
                </a:lnTo>
                <a:lnTo>
                  <a:pt x="0" y="3898802"/>
                </a:lnTo>
                <a:close/>
              </a:path>
            </a:pathLst>
          </a:custGeom>
        </p:spPr>
      </p:pic>
      <p:sp>
        <p:nvSpPr>
          <p:cNvPr id="21" name="Content Placeholder 10">
            <a:extLst>
              <a:ext uri="{FF2B5EF4-FFF2-40B4-BE49-F238E27FC236}">
                <a16:creationId xmlns:a16="http://schemas.microsoft.com/office/drawing/2014/main" id="{F8A78E6B-634C-91C6-342E-51DE3CAF0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6588" y="1944000"/>
            <a:ext cx="3490212" cy="4006800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16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3E1EE-ECE2-DE9D-2FA2-CE49A29AB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Waarom Stonks Pizza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487EB-9DF3-E379-044D-E71119333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13310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ECF803-D252-4700-A23E-171E66176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ED850-EA31-ACE8-15AE-C6D8E6B01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228600"/>
            <a:ext cx="4690872" cy="6190488"/>
          </a:xfrm>
        </p:spPr>
        <p:txBody>
          <a:bodyPr>
            <a:normAutofit/>
          </a:bodyPr>
          <a:lstStyle/>
          <a:p>
            <a:r>
              <a:rPr lang="en-NL" sz="6400"/>
              <a:t>Slot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67E0F8D-CD95-42E8-B49E-DFFDB4AF1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9600" y="450000"/>
            <a:ext cx="0" cy="5966675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7DCC2-8437-E107-1663-FF7381DEE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48" y="329184"/>
            <a:ext cx="5184648" cy="6089904"/>
          </a:xfrm>
        </p:spPr>
        <p:txBody>
          <a:bodyPr>
            <a:normAutofit/>
          </a:bodyPr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26904607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AnalogousFromRegularSeedLeftStep">
      <a:dk1>
        <a:srgbClr val="000000"/>
      </a:dk1>
      <a:lt1>
        <a:srgbClr val="FFFFFF"/>
      </a:lt1>
      <a:dk2>
        <a:srgbClr val="30201B"/>
      </a:dk2>
      <a:lt2>
        <a:srgbClr val="F3F0F0"/>
      </a:lt2>
      <a:accent1>
        <a:srgbClr val="46AEB3"/>
      </a:accent1>
      <a:accent2>
        <a:srgbClr val="3BB185"/>
      </a:accent2>
      <a:accent3>
        <a:srgbClr val="48B65F"/>
      </a:accent3>
      <a:accent4>
        <a:srgbClr val="53B13B"/>
      </a:accent4>
      <a:accent5>
        <a:srgbClr val="86AE44"/>
      </a:accent5>
      <a:accent6>
        <a:srgbClr val="A9A438"/>
      </a:accent6>
      <a:hlink>
        <a:srgbClr val="C04742"/>
      </a:hlink>
      <a:folHlink>
        <a:srgbClr val="7F7F7F"/>
      </a:folHlink>
    </a:clrScheme>
    <a:fontScheme name="Custom 3">
      <a:majorFont>
        <a:latin typeface="Sagona Book"/>
        <a:ea typeface=""/>
        <a:cs typeface=""/>
      </a:majorFont>
      <a:minorFont>
        <a:latin typeface="Univers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21</Words>
  <Application>Microsoft Macintosh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 Light</vt:lpstr>
      <vt:lpstr>Sagona Book</vt:lpstr>
      <vt:lpstr>Univers</vt:lpstr>
      <vt:lpstr>ThinLineVTI</vt:lpstr>
      <vt:lpstr>Stonks Pizza</vt:lpstr>
      <vt:lpstr>Inhoudsopgaven</vt:lpstr>
      <vt:lpstr>Inleiding</vt:lpstr>
      <vt:lpstr>Design</vt:lpstr>
      <vt:lpstr>Waarom Stonks Pizza</vt:lpstr>
      <vt:lpstr>Slot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Stonks Pizza</dc:title>
  <dc:creator>Sander de leest</dc:creator>
  <cp:lastModifiedBy>Sander de leest</cp:lastModifiedBy>
  <cp:revision>3</cp:revision>
  <dcterms:created xsi:type="dcterms:W3CDTF">2024-01-30T17:35:16Z</dcterms:created>
  <dcterms:modified xsi:type="dcterms:W3CDTF">2024-01-31T10:28:04Z</dcterms:modified>
</cp:coreProperties>
</file>