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/>
    <p:restoredTop sz="94694"/>
  </p:normalViewPr>
  <p:slideViewPr>
    <p:cSldViewPr snapToGrid="0">
      <p:cViewPr varScale="1">
        <p:scale>
          <a:sx n="121" d="100"/>
          <a:sy n="12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9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9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January 31,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January 31,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January 31,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2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4B270-0ACC-3D69-C589-E75C7B556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r>
              <a:rPr lang="en-GB" dirty="0"/>
              <a:t>Stonks Pizza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4D757-FA4E-3C55-F601-D43135B79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NL" sz="5400"/>
              <a:t>Arthur Bloem &amp; Sander de Leest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BCC8029-8F2A-CC25-E96B-2FEE624D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004151"/>
            <a:ext cx="12192000" cy="18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A6EA-EE9E-EBD0-5CE2-6432A122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Inhoudsopgaven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1F31-2B35-F421-D848-A0755616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Inleiding</a:t>
            </a:r>
          </a:p>
          <a:p>
            <a:r>
              <a:rPr lang="en-NL" dirty="0"/>
              <a:t>Design</a:t>
            </a:r>
          </a:p>
          <a:p>
            <a:r>
              <a:rPr lang="en-NL" dirty="0"/>
              <a:t>Waarom Stonks Pizza</a:t>
            </a:r>
          </a:p>
          <a:p>
            <a:r>
              <a:rPr lang="en-NL" dirty="0"/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310166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5B8A-831B-F92A-0C29-EA89D7DC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09F2-7569-EAFF-145B-1B628D2D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7072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0DCB-3368-4848-691D-5D169F07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BD71-4095-94E9-E0D6-5124AC21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701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1EE-ECE2-DE9D-2FA2-CE49A29A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Waarom Stonks Pizza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7EB-9DF3-E379-044D-E7111933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331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ECF803-D252-4700-A23E-171E66176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ED850-EA31-ACE8-15AE-C6D8E6B0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8600"/>
            <a:ext cx="4690872" cy="6190488"/>
          </a:xfrm>
        </p:spPr>
        <p:txBody>
          <a:bodyPr>
            <a:normAutofit/>
          </a:bodyPr>
          <a:lstStyle/>
          <a:p>
            <a:r>
              <a:rPr lang="en-NL" sz="6400"/>
              <a:t>Slot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7E0F8D-CD95-42E8-B49E-DFFDB4AF1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9600" y="450000"/>
            <a:ext cx="0" cy="5966675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DCC2-8437-E107-1663-FF7381DEE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48" y="329184"/>
            <a:ext cx="5184648" cy="6089904"/>
          </a:xfrm>
        </p:spPr>
        <p:txBody>
          <a:bodyPr>
            <a:normAutofit/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6904607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LeftStep">
      <a:dk1>
        <a:srgbClr val="000000"/>
      </a:dk1>
      <a:lt1>
        <a:srgbClr val="FFFFFF"/>
      </a:lt1>
      <a:dk2>
        <a:srgbClr val="30201B"/>
      </a:dk2>
      <a:lt2>
        <a:srgbClr val="F3F0F0"/>
      </a:lt2>
      <a:accent1>
        <a:srgbClr val="46AEB3"/>
      </a:accent1>
      <a:accent2>
        <a:srgbClr val="3BB185"/>
      </a:accent2>
      <a:accent3>
        <a:srgbClr val="48B65F"/>
      </a:accent3>
      <a:accent4>
        <a:srgbClr val="53B13B"/>
      </a:accent4>
      <a:accent5>
        <a:srgbClr val="86AE44"/>
      </a:accent5>
      <a:accent6>
        <a:srgbClr val="A9A438"/>
      </a:accent6>
      <a:hlink>
        <a:srgbClr val="C04742"/>
      </a:hlink>
      <a:folHlink>
        <a:srgbClr val="7F7F7F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Sagona Book</vt:lpstr>
      <vt:lpstr>Univers</vt:lpstr>
      <vt:lpstr>ThinLineVTI</vt:lpstr>
      <vt:lpstr>Stonks Pizza</vt:lpstr>
      <vt:lpstr>Inhoudsopgaven</vt:lpstr>
      <vt:lpstr>Inleiding</vt:lpstr>
      <vt:lpstr>Design</vt:lpstr>
      <vt:lpstr>Waarom Stonks Pizza</vt:lpstr>
      <vt:lpstr>Slot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Stonks Pizza</dc:title>
  <dc:creator>Sander de leest</dc:creator>
  <cp:lastModifiedBy>Sander de leest</cp:lastModifiedBy>
  <cp:revision>2</cp:revision>
  <dcterms:created xsi:type="dcterms:W3CDTF">2024-01-30T17:35:16Z</dcterms:created>
  <dcterms:modified xsi:type="dcterms:W3CDTF">2024-01-30T23:24:25Z</dcterms:modified>
</cp:coreProperties>
</file>