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F33F1-2B32-59BD-6D03-E470FA1DC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96FC7-1F67-0915-0F22-075DC9637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95C20-B369-E3C8-89AC-EE18D7F2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458E-ECA2-03CD-268D-15B9E856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A46A6-2ED6-1A6E-6FCE-FB01EB18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A4E63-742F-38E0-AB95-06E88517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1F958C-21A0-E399-5BD4-2C2BAE63D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44EE6-1261-3EB4-316B-3B817FF6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88D21-1EDB-97FB-10C2-C903EAF4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74556-C0EE-B324-585C-C13584C4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7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00799-F9AE-C3A9-4B79-78119E76A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F4BDF-EE1B-853B-FA1F-35934263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8B915-32F3-16B5-AA36-30399185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377DF-61BD-0FC2-7E99-62FEA908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C1032-35AF-FBCE-E915-2EF6BB8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2A2F8-33FE-E9E5-C39E-5A2342DF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3AC66-9785-3EE6-AAA5-0DDC1A7E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5A9DC-DB47-1EC5-4191-AA27F69E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F53C1-C8C0-ECCE-C468-5F77C9C7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8BC7F-5156-805F-4173-C18DEA17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6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38D7-7E4D-7322-9989-797D1117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363C38-10EE-A905-0A11-A31E6A4F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A2127-D0DA-815A-72D5-CD6B1E09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0C017-31EA-9990-E270-5A5C7CB5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07191-24B8-E4AC-F5F4-2F77812F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FC23F-717B-1E9C-D3C8-365E84E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47B4B-4D06-EEBB-38D7-180037841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48447-7D9C-40E0-0597-C50057EF5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7F684-2398-69E5-B032-0D9A6B85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A3B85-D047-629A-9CD8-7037C3B4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71DE6-7867-9697-EE09-2A72F260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9CAAB-55AF-B0C4-5666-F30FFB32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BD8BA-9251-269A-6DCA-A70EA3EAA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382C82-5A44-0AF8-938E-0E748FB5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22C393-2E7C-1C08-2783-FD35B6A12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3010B-C69B-8EB9-8BD6-5274252DD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9F1087-9D19-CE2F-D92E-26F4D001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71B459-B01E-53E4-D685-3210AF4F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D91F6-89EE-F7C0-44FE-5C03FDCF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2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B11BE-6D0A-3DDB-28B0-D415281A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7CF9E6-E418-02FA-2E30-972BDC47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53444-6165-1A66-05CF-E8298871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7F5CD-72C0-17DF-A642-FB43AFE6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8F2C4-783A-0FB4-F8E1-82BF2B8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CE326C-FDB5-864B-54BA-FEC99E48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8AA0E1-562C-7ABE-2D46-AF19A492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9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3BA3B-3B1F-A772-5F24-C94AE765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D8F66-3245-35F1-2724-B2F020A4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6FC73C-67C9-0BE2-68A6-7BC0F51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339A5-0B04-F892-E392-E7422DE7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BE306-025D-6955-8260-DC752BD6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52427-8E09-9C97-772C-DFD3B19C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45965-ED01-19DE-F77D-A280EEFA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0AC206-1C08-C949-BB4B-EC7A77422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B6E3B-F968-9EA8-C524-1AF5D92E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25B7B-D4E9-297E-B3D0-1288A653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D9EEA-B7CF-3587-4009-1BECDC43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B6769-478C-F225-B846-5BAB666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7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C3D91-D225-4390-55CB-9EB8B04E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92232-4DF9-AAFE-80D1-63A65E2A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3339A-1085-B2A3-30E9-6D61C653C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ACF3-D270-4003-87BE-F85B9CA252F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9790E-8A84-200F-443E-6B0CD9027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A8D76-39FF-5BD2-2B79-A07275CB2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814D-DB3C-4202-A1DB-11543912C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7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7945-C286-E800-1817-1C10281B8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Drop a PDF Here!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2B4A7-C94E-9D6D-FB9E-74E6E3576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Drop a PDF Here!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a PDF Here!</dc:title>
  <dc:creator>k daniel</dc:creator>
  <cp:lastModifiedBy>k daniel</cp:lastModifiedBy>
  <cp:revision>1</cp:revision>
  <dcterms:created xsi:type="dcterms:W3CDTF">2023-12-06T07:36:34Z</dcterms:created>
  <dcterms:modified xsi:type="dcterms:W3CDTF">2023-12-06T07:36:39Z</dcterms:modified>
</cp:coreProperties>
</file>