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66" r:id="rId2"/>
    <p:sldId id="256" r:id="rId3"/>
    <p:sldId id="264" r:id="rId4"/>
    <p:sldId id="267" r:id="rId5"/>
    <p:sldId id="265" r:id="rId6"/>
    <p:sldId id="268" r:id="rId7"/>
    <p:sldId id="262" r:id="rId8"/>
    <p:sldId id="257"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2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F54E5-35FB-4E10-A47A-DCA9CA3BCD94}" v="10" dt="2019-03-17T18:44:23.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60" autoAdjust="0"/>
    <p:restoredTop sz="94660"/>
  </p:normalViewPr>
  <p:slideViewPr>
    <p:cSldViewPr snapToGrid="0">
      <p:cViewPr varScale="1">
        <p:scale>
          <a:sx n="78" d="100"/>
          <a:sy n="78" d="100"/>
        </p:scale>
        <p:origin x="93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Gilg" userId="9c9a843e-a556-43f2-96f5-e046a3e962f0" providerId="ADAL" clId="{221F54E5-35FB-4E10-A47A-DCA9CA3BCD94}"/>
    <pc:docChg chg="addSld modSld">
      <pc:chgData name="Thomas Gilg" userId="9c9a843e-a556-43f2-96f5-e046a3e962f0" providerId="ADAL" clId="{221F54E5-35FB-4E10-A47A-DCA9CA3BCD94}" dt="2019-03-17T18:44:23.928" v="6" actId="12788"/>
      <pc:docMkLst>
        <pc:docMk/>
      </pc:docMkLst>
      <pc:sldChg chg="modSp">
        <pc:chgData name="Thomas Gilg" userId="9c9a843e-a556-43f2-96f5-e046a3e962f0" providerId="ADAL" clId="{221F54E5-35FB-4E10-A47A-DCA9CA3BCD94}" dt="2019-03-17T17:56:23.153" v="1"/>
        <pc:sldMkLst>
          <pc:docMk/>
          <pc:sldMk cId="3107427998" sldId="256"/>
        </pc:sldMkLst>
        <pc:spChg chg="mod">
          <ac:chgData name="Thomas Gilg" userId="9c9a843e-a556-43f2-96f5-e046a3e962f0" providerId="ADAL" clId="{221F54E5-35FB-4E10-A47A-DCA9CA3BCD94}" dt="2019-03-17T17:56:20.028" v="0"/>
          <ac:spMkLst>
            <pc:docMk/>
            <pc:sldMk cId="3107427998" sldId="256"/>
            <ac:spMk id="5" creationId="{82CA6111-FB26-47BA-8BC5-69431D04CA65}"/>
          </ac:spMkLst>
        </pc:spChg>
        <pc:spChg chg="mod">
          <ac:chgData name="Thomas Gilg" userId="9c9a843e-a556-43f2-96f5-e046a3e962f0" providerId="ADAL" clId="{221F54E5-35FB-4E10-A47A-DCA9CA3BCD94}" dt="2019-03-17T17:56:23.153" v="1"/>
          <ac:spMkLst>
            <pc:docMk/>
            <pc:sldMk cId="3107427998" sldId="256"/>
            <ac:spMk id="6" creationId="{5857D0E7-5A03-4B5A-88D1-EC5B5D169622}"/>
          </ac:spMkLst>
        </pc:spChg>
      </pc:sldChg>
      <pc:sldChg chg="addSp">
        <pc:chgData name="Thomas Gilg" userId="9c9a843e-a556-43f2-96f5-e046a3e962f0" providerId="ADAL" clId="{221F54E5-35FB-4E10-A47A-DCA9CA3BCD94}" dt="2019-03-17T18:30:14.473" v="2"/>
        <pc:sldMkLst>
          <pc:docMk/>
          <pc:sldMk cId="3809478878" sldId="264"/>
        </pc:sldMkLst>
        <pc:spChg chg="add">
          <ac:chgData name="Thomas Gilg" userId="9c9a843e-a556-43f2-96f5-e046a3e962f0" providerId="ADAL" clId="{221F54E5-35FB-4E10-A47A-DCA9CA3BCD94}" dt="2019-03-17T18:30:14.473" v="2"/>
          <ac:spMkLst>
            <pc:docMk/>
            <pc:sldMk cId="3809478878" sldId="264"/>
            <ac:spMk id="28" creationId="{9C889FF8-A9FA-4B31-8954-A5C9DA6C33D1}"/>
          </ac:spMkLst>
        </pc:spChg>
        <pc:picChg chg="add">
          <ac:chgData name="Thomas Gilg" userId="9c9a843e-a556-43f2-96f5-e046a3e962f0" providerId="ADAL" clId="{221F54E5-35FB-4E10-A47A-DCA9CA3BCD94}" dt="2019-03-17T18:30:14.473" v="2"/>
          <ac:picMkLst>
            <pc:docMk/>
            <pc:sldMk cId="3809478878" sldId="264"/>
            <ac:picMk id="29" creationId="{3851904B-D405-4D50-AB61-C668A546B280}"/>
          </ac:picMkLst>
        </pc:picChg>
      </pc:sldChg>
      <pc:sldChg chg="addSp delSp modSp add">
        <pc:chgData name="Thomas Gilg" userId="9c9a843e-a556-43f2-96f5-e046a3e962f0" providerId="ADAL" clId="{221F54E5-35FB-4E10-A47A-DCA9CA3BCD94}" dt="2019-03-17T18:44:23.928" v="6" actId="12788"/>
        <pc:sldMkLst>
          <pc:docMk/>
          <pc:sldMk cId="1155579640" sldId="265"/>
        </pc:sldMkLst>
        <pc:spChg chg="del">
          <ac:chgData name="Thomas Gilg" userId="9c9a843e-a556-43f2-96f5-e046a3e962f0" providerId="ADAL" clId="{221F54E5-35FB-4E10-A47A-DCA9CA3BCD94}" dt="2019-03-17T18:44:04.753" v="5"/>
          <ac:spMkLst>
            <pc:docMk/>
            <pc:sldMk cId="1155579640" sldId="265"/>
            <ac:spMk id="2" creationId="{210ED1C3-7CA6-41D3-9113-6E5FE8A1C9A9}"/>
          </ac:spMkLst>
        </pc:spChg>
        <pc:picChg chg="add mod">
          <ac:chgData name="Thomas Gilg" userId="9c9a843e-a556-43f2-96f5-e046a3e962f0" providerId="ADAL" clId="{221F54E5-35FB-4E10-A47A-DCA9CA3BCD94}" dt="2019-03-17T18:44:23.928" v="6" actId="12788"/>
          <ac:picMkLst>
            <pc:docMk/>
            <pc:sldMk cId="1155579640" sldId="265"/>
            <ac:picMk id="5" creationId="{7D18F17C-174B-4046-B508-565167B093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E75F8-E1D1-4997-81A4-411DF2E55BCB}"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90CA7-412A-46AF-9A5B-33A96E803B4A}" type="slidenum">
              <a:rPr lang="en-US" smtClean="0"/>
              <a:t>‹#›</a:t>
            </a:fld>
            <a:endParaRPr lang="en-US"/>
          </a:p>
        </p:txBody>
      </p:sp>
    </p:spTree>
    <p:extLst>
      <p:ext uri="{BB962C8B-B14F-4D97-AF65-F5344CB8AC3E}">
        <p14:creationId xmlns:p14="http://schemas.microsoft.com/office/powerpoint/2010/main" val="261852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AE3D-EECD-454A-8B8B-CD3B9C0D6D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033B78-8AF3-4079-BD48-9CFB02BDA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599C3B-3D6C-420D-B773-8596F4CB0E0C}"/>
              </a:ext>
            </a:extLst>
          </p:cNvPr>
          <p:cNvSpPr>
            <a:spLocks noGrp="1"/>
          </p:cNvSpPr>
          <p:nvPr>
            <p:ph type="dt" sz="half" idx="10"/>
          </p:nvPr>
        </p:nvSpPr>
        <p:spPr/>
        <p:txBody>
          <a:bodyPr/>
          <a:lstStyle/>
          <a:p>
            <a:fld id="{6A426A03-00E9-46C8-BD53-79802B4E26D0}" type="datetime1">
              <a:rPr lang="en-US" smtClean="0"/>
              <a:t>12/1/2019</a:t>
            </a:fld>
            <a:endParaRPr lang="en-US"/>
          </a:p>
        </p:txBody>
      </p:sp>
      <p:sp>
        <p:nvSpPr>
          <p:cNvPr id="5" name="Footer Placeholder 4">
            <a:extLst>
              <a:ext uri="{FF2B5EF4-FFF2-40B4-BE49-F238E27FC236}">
                <a16:creationId xmlns:a16="http://schemas.microsoft.com/office/drawing/2014/main" id="{54D6F259-6FB7-40BC-A080-C90568350A57}"/>
              </a:ext>
            </a:extLst>
          </p:cNvPr>
          <p:cNvSpPr>
            <a:spLocks noGrp="1"/>
          </p:cNvSpPr>
          <p:nvPr>
            <p:ph type="ftr" sz="quarter" idx="11"/>
          </p:nvPr>
        </p:nvSpPr>
        <p:spPr/>
        <p:txBody>
          <a:bodyPr/>
          <a:lstStyle/>
          <a:p>
            <a:r>
              <a:rPr lang="en-US" dirty="0"/>
              <a:t>Thomas Gilg</a:t>
            </a:r>
          </a:p>
        </p:txBody>
      </p:sp>
      <p:sp>
        <p:nvSpPr>
          <p:cNvPr id="6" name="Slide Number Placeholder 5">
            <a:extLst>
              <a:ext uri="{FF2B5EF4-FFF2-40B4-BE49-F238E27FC236}">
                <a16:creationId xmlns:a16="http://schemas.microsoft.com/office/drawing/2014/main" id="{14E0F376-6EF8-4CA2-BA49-4E374E3802BB}"/>
              </a:ext>
            </a:extLst>
          </p:cNvPr>
          <p:cNvSpPr>
            <a:spLocks noGrp="1"/>
          </p:cNvSpPr>
          <p:nvPr>
            <p:ph type="sldNum" sz="quarter" idx="12"/>
          </p:nvPr>
        </p:nvSpPr>
        <p:spPr/>
        <p:txBody>
          <a:bodyPr/>
          <a:lstStyle/>
          <a:p>
            <a:fld id="{94362639-08AF-4D00-B670-6475D0DACB08}" type="slidenum">
              <a:rPr lang="en-US" smtClean="0"/>
              <a:t>‹#›</a:t>
            </a:fld>
            <a:endParaRPr lang="en-US"/>
          </a:p>
        </p:txBody>
      </p:sp>
    </p:spTree>
    <p:extLst>
      <p:ext uri="{BB962C8B-B14F-4D97-AF65-F5344CB8AC3E}">
        <p14:creationId xmlns:p14="http://schemas.microsoft.com/office/powerpoint/2010/main" val="154313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0C12-C0A5-48F6-BD0C-02F2053EE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DCC2AD-6B71-4C9D-BE45-A1CD15A039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19DC2-F71B-4FC1-A58F-AD1EDD74E4A4}"/>
              </a:ext>
            </a:extLst>
          </p:cNvPr>
          <p:cNvSpPr>
            <a:spLocks noGrp="1"/>
          </p:cNvSpPr>
          <p:nvPr>
            <p:ph type="dt" sz="half" idx="10"/>
          </p:nvPr>
        </p:nvSpPr>
        <p:spPr/>
        <p:txBody>
          <a:bodyPr/>
          <a:lstStyle/>
          <a:p>
            <a:fld id="{68C1FBDA-B041-43D1-A29B-5D341C897170}" type="datetime1">
              <a:rPr lang="en-US" smtClean="0"/>
              <a:t>12/1/2019</a:t>
            </a:fld>
            <a:endParaRPr lang="en-US"/>
          </a:p>
        </p:txBody>
      </p:sp>
      <p:sp>
        <p:nvSpPr>
          <p:cNvPr id="5" name="Footer Placeholder 4">
            <a:extLst>
              <a:ext uri="{FF2B5EF4-FFF2-40B4-BE49-F238E27FC236}">
                <a16:creationId xmlns:a16="http://schemas.microsoft.com/office/drawing/2014/main" id="{FE21A6DE-812B-4734-99F4-F3DCD5B22D78}"/>
              </a:ext>
            </a:extLst>
          </p:cNvPr>
          <p:cNvSpPr>
            <a:spLocks noGrp="1"/>
          </p:cNvSpPr>
          <p:nvPr>
            <p:ph type="ftr" sz="quarter" idx="11"/>
          </p:nvPr>
        </p:nvSpPr>
        <p:spPr/>
        <p:txBody>
          <a:bodyPr/>
          <a:lstStyle/>
          <a:p>
            <a:r>
              <a:rPr lang="en-US" dirty="0"/>
              <a:t>Thomas Gilg</a:t>
            </a:r>
          </a:p>
        </p:txBody>
      </p:sp>
      <p:sp>
        <p:nvSpPr>
          <p:cNvPr id="6" name="Slide Number Placeholder 5">
            <a:extLst>
              <a:ext uri="{FF2B5EF4-FFF2-40B4-BE49-F238E27FC236}">
                <a16:creationId xmlns:a16="http://schemas.microsoft.com/office/drawing/2014/main" id="{E4EB6510-0A22-42FE-8EC6-730C0DD9EDB4}"/>
              </a:ext>
            </a:extLst>
          </p:cNvPr>
          <p:cNvSpPr>
            <a:spLocks noGrp="1"/>
          </p:cNvSpPr>
          <p:nvPr>
            <p:ph type="sldNum" sz="quarter" idx="12"/>
          </p:nvPr>
        </p:nvSpPr>
        <p:spPr/>
        <p:txBody>
          <a:bodyPr/>
          <a:lstStyle/>
          <a:p>
            <a:fld id="{94362639-08AF-4D00-B670-6475D0DACB08}" type="slidenum">
              <a:rPr lang="en-US" smtClean="0"/>
              <a:t>‹#›</a:t>
            </a:fld>
            <a:endParaRPr lang="en-US"/>
          </a:p>
        </p:txBody>
      </p:sp>
    </p:spTree>
    <p:extLst>
      <p:ext uri="{BB962C8B-B14F-4D97-AF65-F5344CB8AC3E}">
        <p14:creationId xmlns:p14="http://schemas.microsoft.com/office/powerpoint/2010/main" val="417815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052F1-374B-4581-A2BA-A45D8FA26F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9C9EF6-9734-43E8-88DD-148F375318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3133D-5545-42EE-8EC3-397DB7ADCC81}"/>
              </a:ext>
            </a:extLst>
          </p:cNvPr>
          <p:cNvSpPr>
            <a:spLocks noGrp="1"/>
          </p:cNvSpPr>
          <p:nvPr>
            <p:ph type="dt" sz="half" idx="10"/>
          </p:nvPr>
        </p:nvSpPr>
        <p:spPr/>
        <p:txBody>
          <a:bodyPr/>
          <a:lstStyle/>
          <a:p>
            <a:fld id="{17D3E9FB-A41D-4EAB-B8D6-1EC9BD5DFB70}" type="datetime1">
              <a:rPr lang="en-US" smtClean="0"/>
              <a:t>12/1/2019</a:t>
            </a:fld>
            <a:endParaRPr lang="en-US"/>
          </a:p>
        </p:txBody>
      </p:sp>
      <p:sp>
        <p:nvSpPr>
          <p:cNvPr id="5" name="Footer Placeholder 4">
            <a:extLst>
              <a:ext uri="{FF2B5EF4-FFF2-40B4-BE49-F238E27FC236}">
                <a16:creationId xmlns:a16="http://schemas.microsoft.com/office/drawing/2014/main" id="{039E05BF-E1D8-4D88-A1A8-56774B07EB80}"/>
              </a:ext>
            </a:extLst>
          </p:cNvPr>
          <p:cNvSpPr>
            <a:spLocks noGrp="1"/>
          </p:cNvSpPr>
          <p:nvPr>
            <p:ph type="ftr" sz="quarter" idx="11"/>
          </p:nvPr>
        </p:nvSpPr>
        <p:spPr/>
        <p:txBody>
          <a:bodyPr/>
          <a:lstStyle/>
          <a:p>
            <a:r>
              <a:rPr lang="en-US" dirty="0"/>
              <a:t>Thomas Gilg</a:t>
            </a:r>
          </a:p>
        </p:txBody>
      </p:sp>
      <p:sp>
        <p:nvSpPr>
          <p:cNvPr id="6" name="Slide Number Placeholder 5">
            <a:extLst>
              <a:ext uri="{FF2B5EF4-FFF2-40B4-BE49-F238E27FC236}">
                <a16:creationId xmlns:a16="http://schemas.microsoft.com/office/drawing/2014/main" id="{AB834489-B78D-4DC1-B5C2-3E2B04020B74}"/>
              </a:ext>
            </a:extLst>
          </p:cNvPr>
          <p:cNvSpPr>
            <a:spLocks noGrp="1"/>
          </p:cNvSpPr>
          <p:nvPr>
            <p:ph type="sldNum" sz="quarter" idx="12"/>
          </p:nvPr>
        </p:nvSpPr>
        <p:spPr/>
        <p:txBody>
          <a:bodyPr/>
          <a:lstStyle/>
          <a:p>
            <a:fld id="{94362639-08AF-4D00-B670-6475D0DACB08}" type="slidenum">
              <a:rPr lang="en-US" smtClean="0"/>
              <a:t>‹#›</a:t>
            </a:fld>
            <a:endParaRPr lang="en-US"/>
          </a:p>
        </p:txBody>
      </p:sp>
    </p:spTree>
    <p:extLst>
      <p:ext uri="{BB962C8B-B14F-4D97-AF65-F5344CB8AC3E}">
        <p14:creationId xmlns:p14="http://schemas.microsoft.com/office/powerpoint/2010/main" val="378230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824D-F858-41DC-A832-C97FE8782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ABA12-2EC3-4EA4-9D02-6EBB8D2947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18AA2-2375-433B-A5D3-DD57B571D8FC}"/>
              </a:ext>
            </a:extLst>
          </p:cNvPr>
          <p:cNvSpPr>
            <a:spLocks noGrp="1"/>
          </p:cNvSpPr>
          <p:nvPr>
            <p:ph type="dt" sz="half" idx="10"/>
          </p:nvPr>
        </p:nvSpPr>
        <p:spPr/>
        <p:txBody>
          <a:bodyPr/>
          <a:lstStyle/>
          <a:p>
            <a:fld id="{F3D00FE2-ADCA-4EEB-B32D-4F4922795379}" type="datetime1">
              <a:rPr lang="en-US" smtClean="0"/>
              <a:t>12/1/2019</a:t>
            </a:fld>
            <a:endParaRPr lang="en-US"/>
          </a:p>
        </p:txBody>
      </p:sp>
      <p:sp>
        <p:nvSpPr>
          <p:cNvPr id="5" name="Footer Placeholder 4">
            <a:extLst>
              <a:ext uri="{FF2B5EF4-FFF2-40B4-BE49-F238E27FC236}">
                <a16:creationId xmlns:a16="http://schemas.microsoft.com/office/drawing/2014/main" id="{0B305F3A-C093-4F36-AC4E-41D4A64A785B}"/>
              </a:ext>
            </a:extLst>
          </p:cNvPr>
          <p:cNvSpPr>
            <a:spLocks noGrp="1"/>
          </p:cNvSpPr>
          <p:nvPr>
            <p:ph type="ftr" sz="quarter" idx="11"/>
          </p:nvPr>
        </p:nvSpPr>
        <p:spPr/>
        <p:txBody>
          <a:bodyPr/>
          <a:lstStyle/>
          <a:p>
            <a:r>
              <a:rPr lang="en-US" dirty="0"/>
              <a:t>Thomas Gilg</a:t>
            </a:r>
          </a:p>
        </p:txBody>
      </p:sp>
      <p:sp>
        <p:nvSpPr>
          <p:cNvPr id="6" name="Slide Number Placeholder 5">
            <a:extLst>
              <a:ext uri="{FF2B5EF4-FFF2-40B4-BE49-F238E27FC236}">
                <a16:creationId xmlns:a16="http://schemas.microsoft.com/office/drawing/2014/main" id="{75BF0EB7-FDA6-4A59-A343-22A53701E1DF}"/>
              </a:ext>
            </a:extLst>
          </p:cNvPr>
          <p:cNvSpPr>
            <a:spLocks noGrp="1"/>
          </p:cNvSpPr>
          <p:nvPr>
            <p:ph type="sldNum" sz="quarter" idx="12"/>
          </p:nvPr>
        </p:nvSpPr>
        <p:spPr/>
        <p:txBody>
          <a:bodyPr/>
          <a:lstStyle/>
          <a:p>
            <a:fld id="{94362639-08AF-4D00-B670-6475D0DACB08}" type="slidenum">
              <a:rPr lang="en-US" smtClean="0"/>
              <a:t>‹#›</a:t>
            </a:fld>
            <a:endParaRPr lang="en-US" dirty="0"/>
          </a:p>
        </p:txBody>
      </p:sp>
    </p:spTree>
    <p:extLst>
      <p:ext uri="{BB962C8B-B14F-4D97-AF65-F5344CB8AC3E}">
        <p14:creationId xmlns:p14="http://schemas.microsoft.com/office/powerpoint/2010/main" val="314212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B53-84FF-4060-BDEF-31572572A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740930-B400-468F-9FCA-3FB45F10C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2EF5F0-A3CA-43C9-AB48-8C273EDE156E}"/>
              </a:ext>
            </a:extLst>
          </p:cNvPr>
          <p:cNvSpPr>
            <a:spLocks noGrp="1"/>
          </p:cNvSpPr>
          <p:nvPr>
            <p:ph type="dt" sz="half" idx="10"/>
          </p:nvPr>
        </p:nvSpPr>
        <p:spPr/>
        <p:txBody>
          <a:bodyPr/>
          <a:lstStyle/>
          <a:p>
            <a:fld id="{5EC63712-D0D2-4C85-A5B7-B312D33761A1}" type="datetime1">
              <a:rPr lang="en-US" smtClean="0"/>
              <a:t>12/1/2019</a:t>
            </a:fld>
            <a:endParaRPr lang="en-US"/>
          </a:p>
        </p:txBody>
      </p:sp>
      <p:sp>
        <p:nvSpPr>
          <p:cNvPr id="5" name="Footer Placeholder 4">
            <a:extLst>
              <a:ext uri="{FF2B5EF4-FFF2-40B4-BE49-F238E27FC236}">
                <a16:creationId xmlns:a16="http://schemas.microsoft.com/office/drawing/2014/main" id="{69A545DA-2202-4992-8A4E-B44780FB4AC5}"/>
              </a:ext>
            </a:extLst>
          </p:cNvPr>
          <p:cNvSpPr>
            <a:spLocks noGrp="1"/>
          </p:cNvSpPr>
          <p:nvPr>
            <p:ph type="ftr" sz="quarter" idx="11"/>
          </p:nvPr>
        </p:nvSpPr>
        <p:spPr/>
        <p:txBody>
          <a:bodyPr/>
          <a:lstStyle/>
          <a:p>
            <a:r>
              <a:rPr lang="en-US" dirty="0"/>
              <a:t>Thomas Gilg</a:t>
            </a:r>
          </a:p>
        </p:txBody>
      </p:sp>
      <p:sp>
        <p:nvSpPr>
          <p:cNvPr id="6" name="Slide Number Placeholder 5">
            <a:extLst>
              <a:ext uri="{FF2B5EF4-FFF2-40B4-BE49-F238E27FC236}">
                <a16:creationId xmlns:a16="http://schemas.microsoft.com/office/drawing/2014/main" id="{1A83A38D-EC79-4F42-BD44-31396550E9A6}"/>
              </a:ext>
            </a:extLst>
          </p:cNvPr>
          <p:cNvSpPr>
            <a:spLocks noGrp="1"/>
          </p:cNvSpPr>
          <p:nvPr>
            <p:ph type="sldNum" sz="quarter" idx="12"/>
          </p:nvPr>
        </p:nvSpPr>
        <p:spPr/>
        <p:txBody>
          <a:bodyPr/>
          <a:lstStyle/>
          <a:p>
            <a:fld id="{94362639-08AF-4D00-B670-6475D0DACB08}" type="slidenum">
              <a:rPr lang="en-US" smtClean="0"/>
              <a:t>‹#›</a:t>
            </a:fld>
            <a:endParaRPr lang="en-US"/>
          </a:p>
        </p:txBody>
      </p:sp>
    </p:spTree>
    <p:extLst>
      <p:ext uri="{BB962C8B-B14F-4D97-AF65-F5344CB8AC3E}">
        <p14:creationId xmlns:p14="http://schemas.microsoft.com/office/powerpoint/2010/main" val="321713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4E89-5895-450E-8F93-E11E047BE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608174-8C31-4CB6-999A-B406B2DF60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73C8A3-5DAC-4446-93B2-51DE84AB1E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213660-8F98-4CE5-AB02-A5D3680D974C}"/>
              </a:ext>
            </a:extLst>
          </p:cNvPr>
          <p:cNvSpPr>
            <a:spLocks noGrp="1"/>
          </p:cNvSpPr>
          <p:nvPr>
            <p:ph type="dt" sz="half" idx="10"/>
          </p:nvPr>
        </p:nvSpPr>
        <p:spPr/>
        <p:txBody>
          <a:bodyPr/>
          <a:lstStyle/>
          <a:p>
            <a:fld id="{9445D211-D28E-4FB2-A24D-30353D38F547}" type="datetime1">
              <a:rPr lang="en-US" smtClean="0"/>
              <a:t>12/1/2019</a:t>
            </a:fld>
            <a:endParaRPr lang="en-US"/>
          </a:p>
        </p:txBody>
      </p:sp>
      <p:sp>
        <p:nvSpPr>
          <p:cNvPr id="6" name="Footer Placeholder 5">
            <a:extLst>
              <a:ext uri="{FF2B5EF4-FFF2-40B4-BE49-F238E27FC236}">
                <a16:creationId xmlns:a16="http://schemas.microsoft.com/office/drawing/2014/main" id="{5FB0D2EE-8535-4F6A-B3CC-4F9E79FC2F43}"/>
              </a:ext>
            </a:extLst>
          </p:cNvPr>
          <p:cNvSpPr>
            <a:spLocks noGrp="1"/>
          </p:cNvSpPr>
          <p:nvPr>
            <p:ph type="ftr" sz="quarter" idx="11"/>
          </p:nvPr>
        </p:nvSpPr>
        <p:spPr/>
        <p:txBody>
          <a:bodyPr/>
          <a:lstStyle/>
          <a:p>
            <a:r>
              <a:rPr lang="en-US" dirty="0"/>
              <a:t>Thomas Gilg</a:t>
            </a:r>
          </a:p>
        </p:txBody>
      </p:sp>
      <p:sp>
        <p:nvSpPr>
          <p:cNvPr id="7" name="Slide Number Placeholder 6">
            <a:extLst>
              <a:ext uri="{FF2B5EF4-FFF2-40B4-BE49-F238E27FC236}">
                <a16:creationId xmlns:a16="http://schemas.microsoft.com/office/drawing/2014/main" id="{6B9B76E8-B890-4BC5-8206-608419996D2E}"/>
              </a:ext>
            </a:extLst>
          </p:cNvPr>
          <p:cNvSpPr>
            <a:spLocks noGrp="1"/>
          </p:cNvSpPr>
          <p:nvPr>
            <p:ph type="sldNum" sz="quarter" idx="12"/>
          </p:nvPr>
        </p:nvSpPr>
        <p:spPr/>
        <p:txBody>
          <a:bodyPr/>
          <a:lstStyle/>
          <a:p>
            <a:fld id="{94362639-08AF-4D00-B670-6475D0DACB08}" type="slidenum">
              <a:rPr lang="en-US" smtClean="0"/>
              <a:t>‹#›</a:t>
            </a:fld>
            <a:endParaRPr lang="en-US" dirty="0"/>
          </a:p>
        </p:txBody>
      </p:sp>
    </p:spTree>
    <p:extLst>
      <p:ext uri="{BB962C8B-B14F-4D97-AF65-F5344CB8AC3E}">
        <p14:creationId xmlns:p14="http://schemas.microsoft.com/office/powerpoint/2010/main" val="13909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B59A-821E-4679-96D1-FDFCA0E99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ED5C8-1EFD-47FA-AB03-4B6F0B5A3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F8BAA9-4F7B-4103-AC69-BABBACDE7A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E2212B-2843-4060-A4EC-919FA256B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435235-C51F-4410-AB6D-6C454360AF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C272C5-9777-4D41-8F73-4A7BA534FCAB}"/>
              </a:ext>
            </a:extLst>
          </p:cNvPr>
          <p:cNvSpPr>
            <a:spLocks noGrp="1"/>
          </p:cNvSpPr>
          <p:nvPr>
            <p:ph type="dt" sz="half" idx="10"/>
          </p:nvPr>
        </p:nvSpPr>
        <p:spPr/>
        <p:txBody>
          <a:bodyPr/>
          <a:lstStyle/>
          <a:p>
            <a:fld id="{78D69CFA-99DD-4CF8-9434-562F1322F5C5}" type="datetime1">
              <a:rPr lang="en-US" smtClean="0"/>
              <a:t>12/1/2019</a:t>
            </a:fld>
            <a:endParaRPr lang="en-US"/>
          </a:p>
        </p:txBody>
      </p:sp>
      <p:sp>
        <p:nvSpPr>
          <p:cNvPr id="8" name="Footer Placeholder 7">
            <a:extLst>
              <a:ext uri="{FF2B5EF4-FFF2-40B4-BE49-F238E27FC236}">
                <a16:creationId xmlns:a16="http://schemas.microsoft.com/office/drawing/2014/main" id="{5473898A-4805-45A5-BE7D-C287A35D8B40}"/>
              </a:ext>
            </a:extLst>
          </p:cNvPr>
          <p:cNvSpPr>
            <a:spLocks noGrp="1"/>
          </p:cNvSpPr>
          <p:nvPr>
            <p:ph type="ftr" sz="quarter" idx="11"/>
          </p:nvPr>
        </p:nvSpPr>
        <p:spPr/>
        <p:txBody>
          <a:bodyPr/>
          <a:lstStyle/>
          <a:p>
            <a:r>
              <a:rPr lang="en-US" dirty="0"/>
              <a:t>Thomas Gilg</a:t>
            </a:r>
          </a:p>
        </p:txBody>
      </p:sp>
      <p:sp>
        <p:nvSpPr>
          <p:cNvPr id="9" name="Slide Number Placeholder 8">
            <a:extLst>
              <a:ext uri="{FF2B5EF4-FFF2-40B4-BE49-F238E27FC236}">
                <a16:creationId xmlns:a16="http://schemas.microsoft.com/office/drawing/2014/main" id="{5AC1DCDF-D72D-4737-866B-3ACF9BD54267}"/>
              </a:ext>
            </a:extLst>
          </p:cNvPr>
          <p:cNvSpPr>
            <a:spLocks noGrp="1"/>
          </p:cNvSpPr>
          <p:nvPr>
            <p:ph type="sldNum" sz="quarter" idx="12"/>
          </p:nvPr>
        </p:nvSpPr>
        <p:spPr/>
        <p:txBody>
          <a:bodyPr/>
          <a:lstStyle/>
          <a:p>
            <a:fld id="{94362639-08AF-4D00-B670-6475D0DACB08}" type="slidenum">
              <a:rPr lang="en-US" smtClean="0"/>
              <a:t>‹#›</a:t>
            </a:fld>
            <a:endParaRPr lang="en-US"/>
          </a:p>
        </p:txBody>
      </p:sp>
    </p:spTree>
    <p:extLst>
      <p:ext uri="{BB962C8B-B14F-4D97-AF65-F5344CB8AC3E}">
        <p14:creationId xmlns:p14="http://schemas.microsoft.com/office/powerpoint/2010/main" val="39811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AC4F-6619-4949-866A-85905776FF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B38574-2CBB-44E2-9A54-70FAC5C57CAB}"/>
              </a:ext>
            </a:extLst>
          </p:cNvPr>
          <p:cNvSpPr>
            <a:spLocks noGrp="1"/>
          </p:cNvSpPr>
          <p:nvPr>
            <p:ph type="dt" sz="half" idx="10"/>
          </p:nvPr>
        </p:nvSpPr>
        <p:spPr/>
        <p:txBody>
          <a:bodyPr/>
          <a:lstStyle/>
          <a:p>
            <a:fld id="{C6672842-1EC4-4A97-894F-E9D0B4313CB4}" type="datetime1">
              <a:rPr lang="en-US" smtClean="0"/>
              <a:t>12/1/2019</a:t>
            </a:fld>
            <a:endParaRPr lang="en-US"/>
          </a:p>
        </p:txBody>
      </p:sp>
      <p:sp>
        <p:nvSpPr>
          <p:cNvPr id="4" name="Footer Placeholder 3">
            <a:extLst>
              <a:ext uri="{FF2B5EF4-FFF2-40B4-BE49-F238E27FC236}">
                <a16:creationId xmlns:a16="http://schemas.microsoft.com/office/drawing/2014/main" id="{AA6FB79D-E86E-49C0-9061-CDD7A57A7594}"/>
              </a:ext>
            </a:extLst>
          </p:cNvPr>
          <p:cNvSpPr>
            <a:spLocks noGrp="1"/>
          </p:cNvSpPr>
          <p:nvPr>
            <p:ph type="ftr" sz="quarter" idx="11"/>
          </p:nvPr>
        </p:nvSpPr>
        <p:spPr/>
        <p:txBody>
          <a:bodyPr/>
          <a:lstStyle/>
          <a:p>
            <a:r>
              <a:rPr lang="en-US" dirty="0"/>
              <a:t>Thomas Gilg</a:t>
            </a:r>
          </a:p>
        </p:txBody>
      </p:sp>
      <p:sp>
        <p:nvSpPr>
          <p:cNvPr id="5" name="Slide Number Placeholder 4">
            <a:extLst>
              <a:ext uri="{FF2B5EF4-FFF2-40B4-BE49-F238E27FC236}">
                <a16:creationId xmlns:a16="http://schemas.microsoft.com/office/drawing/2014/main" id="{CF0F73BF-02FA-4B82-906C-B2E747122696}"/>
              </a:ext>
            </a:extLst>
          </p:cNvPr>
          <p:cNvSpPr>
            <a:spLocks noGrp="1"/>
          </p:cNvSpPr>
          <p:nvPr>
            <p:ph type="sldNum" sz="quarter" idx="12"/>
          </p:nvPr>
        </p:nvSpPr>
        <p:spPr/>
        <p:txBody>
          <a:bodyPr/>
          <a:lstStyle/>
          <a:p>
            <a:fld id="{94362639-08AF-4D00-B670-6475D0DACB08}" type="slidenum">
              <a:rPr lang="en-US" smtClean="0"/>
              <a:t>‹#›</a:t>
            </a:fld>
            <a:endParaRPr lang="en-US"/>
          </a:p>
        </p:txBody>
      </p:sp>
    </p:spTree>
    <p:extLst>
      <p:ext uri="{BB962C8B-B14F-4D97-AF65-F5344CB8AC3E}">
        <p14:creationId xmlns:p14="http://schemas.microsoft.com/office/powerpoint/2010/main" val="43586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49097-C8B1-4591-9598-55AD32C3686F}"/>
              </a:ext>
            </a:extLst>
          </p:cNvPr>
          <p:cNvSpPr>
            <a:spLocks noGrp="1"/>
          </p:cNvSpPr>
          <p:nvPr>
            <p:ph type="dt" sz="half" idx="10"/>
          </p:nvPr>
        </p:nvSpPr>
        <p:spPr/>
        <p:txBody>
          <a:bodyPr/>
          <a:lstStyle/>
          <a:p>
            <a:fld id="{96DE037D-DD7D-4913-907F-1B5A928B60DA}" type="datetime1">
              <a:rPr lang="en-US" smtClean="0"/>
              <a:t>12/1/2019</a:t>
            </a:fld>
            <a:endParaRPr lang="en-US"/>
          </a:p>
        </p:txBody>
      </p:sp>
      <p:sp>
        <p:nvSpPr>
          <p:cNvPr id="3" name="Footer Placeholder 2">
            <a:extLst>
              <a:ext uri="{FF2B5EF4-FFF2-40B4-BE49-F238E27FC236}">
                <a16:creationId xmlns:a16="http://schemas.microsoft.com/office/drawing/2014/main" id="{E3D5118D-DBE0-49D4-9C2A-EA24FDAF05AE}"/>
              </a:ext>
            </a:extLst>
          </p:cNvPr>
          <p:cNvSpPr>
            <a:spLocks noGrp="1"/>
          </p:cNvSpPr>
          <p:nvPr>
            <p:ph type="ftr" sz="quarter" idx="11"/>
          </p:nvPr>
        </p:nvSpPr>
        <p:spPr/>
        <p:txBody>
          <a:bodyPr/>
          <a:lstStyle/>
          <a:p>
            <a:r>
              <a:rPr lang="en-US" dirty="0"/>
              <a:t>Thomas Gilg</a:t>
            </a:r>
          </a:p>
        </p:txBody>
      </p:sp>
      <p:sp>
        <p:nvSpPr>
          <p:cNvPr id="4" name="Slide Number Placeholder 3">
            <a:extLst>
              <a:ext uri="{FF2B5EF4-FFF2-40B4-BE49-F238E27FC236}">
                <a16:creationId xmlns:a16="http://schemas.microsoft.com/office/drawing/2014/main" id="{AFB6A3F2-9236-474B-9277-AA482ADFABF8}"/>
              </a:ext>
            </a:extLst>
          </p:cNvPr>
          <p:cNvSpPr>
            <a:spLocks noGrp="1"/>
          </p:cNvSpPr>
          <p:nvPr>
            <p:ph type="sldNum" sz="quarter" idx="12"/>
          </p:nvPr>
        </p:nvSpPr>
        <p:spPr/>
        <p:txBody>
          <a:bodyPr/>
          <a:lstStyle/>
          <a:p>
            <a:fld id="{94362639-08AF-4D00-B670-6475D0DACB08}" type="slidenum">
              <a:rPr lang="en-US" smtClean="0"/>
              <a:t>‹#›</a:t>
            </a:fld>
            <a:endParaRPr lang="en-US"/>
          </a:p>
        </p:txBody>
      </p:sp>
    </p:spTree>
    <p:extLst>
      <p:ext uri="{BB962C8B-B14F-4D97-AF65-F5344CB8AC3E}">
        <p14:creationId xmlns:p14="http://schemas.microsoft.com/office/powerpoint/2010/main" val="318207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7C7F-8CA6-48B8-BD35-837E2985E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1C2035-E927-4544-8E3E-30609C827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E6CC27-4F15-4C69-80BB-E3AABABBC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604996-11D9-4740-A693-BDA8E7E0BD6F}"/>
              </a:ext>
            </a:extLst>
          </p:cNvPr>
          <p:cNvSpPr>
            <a:spLocks noGrp="1"/>
          </p:cNvSpPr>
          <p:nvPr>
            <p:ph type="dt" sz="half" idx="10"/>
          </p:nvPr>
        </p:nvSpPr>
        <p:spPr/>
        <p:txBody>
          <a:bodyPr/>
          <a:lstStyle/>
          <a:p>
            <a:fld id="{EBC5ACC2-E472-49D8-ABA5-00A7C245CC39}" type="datetime1">
              <a:rPr lang="en-US" smtClean="0"/>
              <a:t>12/1/2019</a:t>
            </a:fld>
            <a:endParaRPr lang="en-US"/>
          </a:p>
        </p:txBody>
      </p:sp>
      <p:sp>
        <p:nvSpPr>
          <p:cNvPr id="6" name="Footer Placeholder 5">
            <a:extLst>
              <a:ext uri="{FF2B5EF4-FFF2-40B4-BE49-F238E27FC236}">
                <a16:creationId xmlns:a16="http://schemas.microsoft.com/office/drawing/2014/main" id="{876943C5-4C6C-47CF-AEAF-808BBE34F7A9}"/>
              </a:ext>
            </a:extLst>
          </p:cNvPr>
          <p:cNvSpPr>
            <a:spLocks noGrp="1"/>
          </p:cNvSpPr>
          <p:nvPr>
            <p:ph type="ftr" sz="quarter" idx="11"/>
          </p:nvPr>
        </p:nvSpPr>
        <p:spPr/>
        <p:txBody>
          <a:bodyPr/>
          <a:lstStyle/>
          <a:p>
            <a:r>
              <a:rPr lang="en-US" dirty="0"/>
              <a:t>Thomas Gilg</a:t>
            </a:r>
          </a:p>
        </p:txBody>
      </p:sp>
      <p:sp>
        <p:nvSpPr>
          <p:cNvPr id="7" name="Slide Number Placeholder 6">
            <a:extLst>
              <a:ext uri="{FF2B5EF4-FFF2-40B4-BE49-F238E27FC236}">
                <a16:creationId xmlns:a16="http://schemas.microsoft.com/office/drawing/2014/main" id="{223B72D7-F425-47D3-BEAE-904AADAE0200}"/>
              </a:ext>
            </a:extLst>
          </p:cNvPr>
          <p:cNvSpPr>
            <a:spLocks noGrp="1"/>
          </p:cNvSpPr>
          <p:nvPr>
            <p:ph type="sldNum" sz="quarter" idx="12"/>
          </p:nvPr>
        </p:nvSpPr>
        <p:spPr/>
        <p:txBody>
          <a:bodyPr/>
          <a:lstStyle/>
          <a:p>
            <a:fld id="{94362639-08AF-4D00-B670-6475D0DACB08}" type="slidenum">
              <a:rPr lang="en-US" smtClean="0"/>
              <a:t>‹#›</a:t>
            </a:fld>
            <a:endParaRPr lang="en-US"/>
          </a:p>
        </p:txBody>
      </p:sp>
    </p:spTree>
    <p:extLst>
      <p:ext uri="{BB962C8B-B14F-4D97-AF65-F5344CB8AC3E}">
        <p14:creationId xmlns:p14="http://schemas.microsoft.com/office/powerpoint/2010/main" val="188713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EA34-8D31-4A86-8C8C-82F9AD3FB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E1BF4-B29A-42FC-89A5-B0268BB3E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CBB8DE-84DA-4CA2-AE76-157110F8E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5CEBE3-BCB2-452B-BE35-2198DD402DEE}"/>
              </a:ext>
            </a:extLst>
          </p:cNvPr>
          <p:cNvSpPr>
            <a:spLocks noGrp="1"/>
          </p:cNvSpPr>
          <p:nvPr>
            <p:ph type="dt" sz="half" idx="10"/>
          </p:nvPr>
        </p:nvSpPr>
        <p:spPr/>
        <p:txBody>
          <a:bodyPr/>
          <a:lstStyle/>
          <a:p>
            <a:fld id="{8021C685-0F59-4F30-A1F5-942C496FD346}" type="datetime1">
              <a:rPr lang="en-US" smtClean="0"/>
              <a:t>12/1/2019</a:t>
            </a:fld>
            <a:endParaRPr lang="en-US"/>
          </a:p>
        </p:txBody>
      </p:sp>
      <p:sp>
        <p:nvSpPr>
          <p:cNvPr id="6" name="Footer Placeholder 5">
            <a:extLst>
              <a:ext uri="{FF2B5EF4-FFF2-40B4-BE49-F238E27FC236}">
                <a16:creationId xmlns:a16="http://schemas.microsoft.com/office/drawing/2014/main" id="{027EF945-2F83-4810-B33A-DF008B40DD48}"/>
              </a:ext>
            </a:extLst>
          </p:cNvPr>
          <p:cNvSpPr>
            <a:spLocks noGrp="1"/>
          </p:cNvSpPr>
          <p:nvPr>
            <p:ph type="ftr" sz="quarter" idx="11"/>
          </p:nvPr>
        </p:nvSpPr>
        <p:spPr/>
        <p:txBody>
          <a:bodyPr/>
          <a:lstStyle/>
          <a:p>
            <a:r>
              <a:rPr lang="en-US" dirty="0"/>
              <a:t>Thomas Gilg</a:t>
            </a:r>
          </a:p>
        </p:txBody>
      </p:sp>
      <p:sp>
        <p:nvSpPr>
          <p:cNvPr id="7" name="Slide Number Placeholder 6">
            <a:extLst>
              <a:ext uri="{FF2B5EF4-FFF2-40B4-BE49-F238E27FC236}">
                <a16:creationId xmlns:a16="http://schemas.microsoft.com/office/drawing/2014/main" id="{5EE49049-44A1-411E-99B0-42C692A52747}"/>
              </a:ext>
            </a:extLst>
          </p:cNvPr>
          <p:cNvSpPr>
            <a:spLocks noGrp="1"/>
          </p:cNvSpPr>
          <p:nvPr>
            <p:ph type="sldNum" sz="quarter" idx="12"/>
          </p:nvPr>
        </p:nvSpPr>
        <p:spPr/>
        <p:txBody>
          <a:bodyPr/>
          <a:lstStyle/>
          <a:p>
            <a:fld id="{94362639-08AF-4D00-B670-6475D0DACB08}" type="slidenum">
              <a:rPr lang="en-US" smtClean="0"/>
              <a:t>‹#›</a:t>
            </a:fld>
            <a:endParaRPr lang="en-US"/>
          </a:p>
        </p:txBody>
      </p:sp>
    </p:spTree>
    <p:extLst>
      <p:ext uri="{BB962C8B-B14F-4D97-AF65-F5344CB8AC3E}">
        <p14:creationId xmlns:p14="http://schemas.microsoft.com/office/powerpoint/2010/main" val="123284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E2C3E-6F84-4111-9B93-D3B1FBFEC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603B7-AE37-4D62-AC55-390AD89FF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440F98-1DA3-48D9-902E-B6EFDCBCC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2C19E-2329-4375-B744-7DAD57C4ED2A}" type="datetime1">
              <a:rPr lang="en-US" smtClean="0"/>
              <a:t>12/1/2019</a:t>
            </a:fld>
            <a:endParaRPr lang="en-US"/>
          </a:p>
        </p:txBody>
      </p:sp>
      <p:sp>
        <p:nvSpPr>
          <p:cNvPr id="5" name="Footer Placeholder 4">
            <a:extLst>
              <a:ext uri="{FF2B5EF4-FFF2-40B4-BE49-F238E27FC236}">
                <a16:creationId xmlns:a16="http://schemas.microsoft.com/office/drawing/2014/main" id="{E52F1AC2-BBC3-49F0-B14E-FC53779BB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Thomas Gilg</a:t>
            </a:r>
          </a:p>
        </p:txBody>
      </p:sp>
      <p:sp>
        <p:nvSpPr>
          <p:cNvPr id="6" name="Slide Number Placeholder 5">
            <a:extLst>
              <a:ext uri="{FF2B5EF4-FFF2-40B4-BE49-F238E27FC236}">
                <a16:creationId xmlns:a16="http://schemas.microsoft.com/office/drawing/2014/main" id="{CAC090EB-7403-4C66-8BB4-97A12F89C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62639-08AF-4D00-B670-6475D0DACB08}" type="slidenum">
              <a:rPr lang="en-US" smtClean="0"/>
              <a:t>‹#›</a:t>
            </a:fld>
            <a:endParaRPr lang="en-US"/>
          </a:p>
        </p:txBody>
      </p:sp>
    </p:spTree>
    <p:extLst>
      <p:ext uri="{BB962C8B-B14F-4D97-AF65-F5344CB8AC3E}">
        <p14:creationId xmlns:p14="http://schemas.microsoft.com/office/powerpoint/2010/main" val="193890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EB673-CE61-4903-AB40-BADB78EB0E3F}"/>
              </a:ext>
            </a:extLst>
          </p:cNvPr>
          <p:cNvSpPr>
            <a:spLocks noGrp="1"/>
          </p:cNvSpPr>
          <p:nvPr>
            <p:ph type="ctrTitle"/>
          </p:nvPr>
        </p:nvSpPr>
        <p:spPr>
          <a:xfrm>
            <a:off x="642257" y="4525347"/>
            <a:ext cx="6883501" cy="1737360"/>
          </a:xfrm>
        </p:spPr>
        <p:txBody>
          <a:bodyPr anchor="ctr">
            <a:normAutofit/>
          </a:bodyPr>
          <a:lstStyle/>
          <a:p>
            <a:pPr algn="r"/>
            <a:r>
              <a:rPr lang="en-US" dirty="0"/>
              <a:t>Camper Ghillie</a:t>
            </a:r>
          </a:p>
        </p:txBody>
      </p:sp>
      <p:sp>
        <p:nvSpPr>
          <p:cNvPr id="3" name="Subtitle 2">
            <a:extLst>
              <a:ext uri="{FF2B5EF4-FFF2-40B4-BE49-F238E27FC236}">
                <a16:creationId xmlns:a16="http://schemas.microsoft.com/office/drawing/2014/main" id="{22204A49-FDA2-431F-B2D5-EEB6B105F042}"/>
              </a:ext>
            </a:extLst>
          </p:cNvPr>
          <p:cNvSpPr>
            <a:spLocks noGrp="1"/>
          </p:cNvSpPr>
          <p:nvPr>
            <p:ph type="subTitle" idx="1"/>
          </p:nvPr>
        </p:nvSpPr>
        <p:spPr>
          <a:xfrm>
            <a:off x="8050762" y="4525347"/>
            <a:ext cx="3610296" cy="1737360"/>
          </a:xfrm>
        </p:spPr>
        <p:txBody>
          <a:bodyPr anchor="ctr">
            <a:normAutofit/>
          </a:bodyPr>
          <a:lstStyle/>
          <a:p>
            <a:pPr algn="l"/>
            <a:r>
              <a:rPr lang="en-US" dirty="0"/>
              <a:t>Thomas “SiletzSpey” Gilg</a:t>
            </a:r>
          </a:p>
          <a:p>
            <a:pPr algn="l"/>
            <a:r>
              <a:rPr lang="en-US" dirty="0"/>
              <a:t>2015 F350 / 2018 NL 9’6”</a:t>
            </a:r>
          </a:p>
          <a:p>
            <a:pPr algn="l"/>
            <a:r>
              <a:rPr lang="en-US" dirty="0"/>
              <a:t>Dec 1, 2019</a:t>
            </a:r>
          </a:p>
        </p:txBody>
      </p:sp>
      <p:sp>
        <p:nvSpPr>
          <p:cNvPr id="26" name="Oval 25">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606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DA7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F816D6-8D58-4B5D-9477-174855840757}"/>
              </a:ext>
            </a:extLst>
          </p:cNvPr>
          <p:cNvPicPr>
            <a:picLocks noChangeAspect="1"/>
          </p:cNvPicPr>
          <p:nvPr/>
        </p:nvPicPr>
        <p:blipFill rotWithShape="1">
          <a:blip r:embed="rId2">
            <a:extLst>
              <a:ext uri="{28A0092B-C50C-407E-A947-70E740481C1C}">
                <a14:useLocalDpi xmlns:a14="http://schemas.microsoft.com/office/drawing/2010/main" val="0"/>
              </a:ext>
            </a:extLst>
          </a:blip>
          <a:srcRect l="5926" r="694" b="-2"/>
          <a:stretch/>
        </p:blipFill>
        <p:spPr>
          <a:xfrm>
            <a:off x="6492113" y="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22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121BF1-DC49-4E9C-AE89-912AC580E588}"/>
              </a:ext>
            </a:extLst>
          </p:cNvPr>
          <p:cNvSpPr>
            <a:spLocks noGrp="1"/>
          </p:cNvSpPr>
          <p:nvPr>
            <p:ph type="title"/>
          </p:nvPr>
        </p:nvSpPr>
        <p:spPr/>
        <p:txBody>
          <a:bodyPr/>
          <a:lstStyle/>
          <a:p>
            <a:r>
              <a:rPr lang="en-US" dirty="0"/>
              <a:t>Camper Ghillie Features</a:t>
            </a:r>
          </a:p>
        </p:txBody>
      </p:sp>
      <p:sp>
        <p:nvSpPr>
          <p:cNvPr id="5" name="Content Placeholder 4">
            <a:extLst>
              <a:ext uri="{FF2B5EF4-FFF2-40B4-BE49-F238E27FC236}">
                <a16:creationId xmlns:a16="http://schemas.microsoft.com/office/drawing/2014/main" id="{82CA6111-FB26-47BA-8BC5-69431D04CA65}"/>
              </a:ext>
            </a:extLst>
          </p:cNvPr>
          <p:cNvSpPr>
            <a:spLocks noGrp="1"/>
          </p:cNvSpPr>
          <p:nvPr>
            <p:ph sz="half" idx="1"/>
          </p:nvPr>
        </p:nvSpPr>
        <p:spPr/>
        <p:txBody>
          <a:bodyPr numCol="1">
            <a:noAutofit/>
          </a:bodyPr>
          <a:lstStyle/>
          <a:p>
            <a:pPr marL="0" indent="0">
              <a:buNone/>
            </a:pPr>
            <a:r>
              <a:rPr lang="en-US" sz="1400" b="1" dirty="0"/>
              <a:t>Temperature &amp; Atmospheric Sensors</a:t>
            </a:r>
          </a:p>
          <a:p>
            <a:r>
              <a:rPr lang="en-US" sz="1200" dirty="0"/>
              <a:t>Outside – temp</a:t>
            </a:r>
            <a:r>
              <a:rPr lang="en-US" sz="1200" dirty="0">
                <a:solidFill>
                  <a:schemeClr val="bg1">
                    <a:lumMod val="65000"/>
                  </a:schemeClr>
                </a:solidFill>
              </a:rPr>
              <a:t>, </a:t>
            </a:r>
            <a:r>
              <a:rPr lang="en-US" sz="1200" dirty="0">
                <a:solidFill>
                  <a:schemeClr val="bg1">
                    <a:lumMod val="75000"/>
                  </a:schemeClr>
                </a:solidFill>
              </a:rPr>
              <a:t>humidity, solar</a:t>
            </a:r>
            <a:r>
              <a:rPr lang="en-US" sz="1200" dirty="0">
                <a:solidFill>
                  <a:schemeClr val="bg1">
                    <a:lumMod val="65000"/>
                  </a:schemeClr>
                </a:solidFill>
              </a:rPr>
              <a:t>   </a:t>
            </a:r>
            <a:r>
              <a:rPr lang="en-US" sz="1200" baseline="-25000" dirty="0"/>
              <a:t>DS18B20 Waterproof case</a:t>
            </a:r>
            <a:endParaRPr lang="en-US" sz="1200" dirty="0">
              <a:solidFill>
                <a:schemeClr val="bg1">
                  <a:lumMod val="65000"/>
                </a:schemeClr>
              </a:solidFill>
            </a:endParaRPr>
          </a:p>
          <a:p>
            <a:r>
              <a:rPr lang="en-US" sz="1200" dirty="0"/>
              <a:t>Cabin – </a:t>
            </a:r>
            <a:r>
              <a:rPr lang="en-US" sz="1200" dirty="0">
                <a:solidFill>
                  <a:schemeClr val="accent5">
                    <a:lumMod val="60000"/>
                    <a:lumOff val="40000"/>
                  </a:schemeClr>
                </a:solidFill>
              </a:rPr>
              <a:t>temp @ ceiling/floor/bed, humidity, baro, VOC air quality   </a:t>
            </a:r>
            <a:r>
              <a:rPr lang="en-US" sz="1200" baseline="-25000" dirty="0">
                <a:solidFill>
                  <a:schemeClr val="accent5">
                    <a:lumMod val="60000"/>
                    <a:lumOff val="40000"/>
                  </a:schemeClr>
                </a:solidFill>
              </a:rPr>
              <a:t>BME680</a:t>
            </a:r>
            <a:endParaRPr lang="en-US" sz="1200" dirty="0">
              <a:solidFill>
                <a:schemeClr val="accent5">
                  <a:lumMod val="60000"/>
                  <a:lumOff val="40000"/>
                </a:schemeClr>
              </a:solidFill>
            </a:endParaRPr>
          </a:p>
          <a:p>
            <a:r>
              <a:rPr lang="en-US" sz="1200" dirty="0"/>
              <a:t>Basement – temp @ black/gray/fresh/sink vaults and more   </a:t>
            </a:r>
            <a:r>
              <a:rPr lang="en-US" sz="1200" baseline="-25000" dirty="0"/>
              <a:t>DS18B20</a:t>
            </a:r>
            <a:endParaRPr lang="en-US" sz="1200" dirty="0"/>
          </a:p>
          <a:p>
            <a:r>
              <a:rPr lang="en-US" sz="1200" dirty="0"/>
              <a:t>Tanks – temp @ black   </a:t>
            </a:r>
            <a:r>
              <a:rPr lang="en-US" sz="1200" baseline="-25000" dirty="0"/>
              <a:t>DS18B20</a:t>
            </a:r>
          </a:p>
          <a:p>
            <a:r>
              <a:rPr lang="en-US" sz="1200" dirty="0"/>
              <a:t>Furnace – temp @ output port, mostly to detect furnace on/off</a:t>
            </a:r>
            <a:r>
              <a:rPr lang="en-US" sz="1200" baseline="-25000" dirty="0"/>
              <a:t> </a:t>
            </a:r>
            <a:endParaRPr lang="en-US" sz="1200" b="1" i="1" dirty="0">
              <a:solidFill>
                <a:srgbClr val="C00000"/>
              </a:solidFill>
            </a:endParaRPr>
          </a:p>
          <a:p>
            <a:pPr marL="0" lvl="0" indent="0">
              <a:buNone/>
            </a:pPr>
            <a:r>
              <a:rPr lang="en-US" sz="1400" b="1" dirty="0">
                <a:solidFill>
                  <a:prstClr val="black"/>
                </a:solidFill>
              </a:rPr>
              <a:t>Wet Levels</a:t>
            </a:r>
          </a:p>
          <a:p>
            <a:r>
              <a:rPr lang="en-US" sz="1200" dirty="0">
                <a:solidFill>
                  <a:schemeClr val="bg1">
                    <a:lumMod val="75000"/>
                  </a:schemeClr>
                </a:solidFill>
              </a:rPr>
              <a:t>Water – black/gray/fresh… to see usage by event and over time</a:t>
            </a:r>
          </a:p>
          <a:p>
            <a:r>
              <a:rPr lang="en-US" sz="1200" dirty="0">
                <a:solidFill>
                  <a:schemeClr val="bg1">
                    <a:lumMod val="75000"/>
                  </a:schemeClr>
                </a:solidFill>
              </a:rPr>
              <a:t>Power – solar output, charger output, battery levels, battery charge rate, battery draw rate, power draw rate. Four shunt setup provides more details</a:t>
            </a:r>
          </a:p>
          <a:p>
            <a:r>
              <a:rPr lang="en-US" sz="1200" dirty="0">
                <a:solidFill>
                  <a:schemeClr val="accent2">
                    <a:lumMod val="60000"/>
                    <a:lumOff val="40000"/>
                  </a:schemeClr>
                </a:solidFill>
              </a:rPr>
              <a:t>Propane – with just-filled reset button (still need to validate novel approach)</a:t>
            </a:r>
            <a:endParaRPr lang="en-US" sz="1200" i="1" dirty="0">
              <a:solidFill>
                <a:schemeClr val="accent2">
                  <a:lumMod val="60000"/>
                  <a:lumOff val="40000"/>
                </a:schemeClr>
              </a:solidFill>
            </a:endParaRPr>
          </a:p>
          <a:p>
            <a:pPr marL="0" lvl="0" indent="0">
              <a:buNone/>
            </a:pPr>
            <a:r>
              <a:rPr lang="en-US" sz="1400" b="1">
                <a:solidFill>
                  <a:prstClr val="black"/>
                </a:solidFill>
              </a:rPr>
              <a:t>Freeze </a:t>
            </a:r>
            <a:r>
              <a:rPr lang="en-US" sz="1400" b="1" dirty="0">
                <a:solidFill>
                  <a:prstClr val="black"/>
                </a:solidFill>
              </a:rPr>
              <a:t>Guard</a:t>
            </a:r>
          </a:p>
          <a:p>
            <a:r>
              <a:rPr lang="en-US" sz="1200" dirty="0">
                <a:solidFill>
                  <a:schemeClr val="accent2">
                    <a:lumMod val="60000"/>
                    <a:lumOff val="40000"/>
                  </a:schemeClr>
                </a:solidFill>
              </a:rPr>
              <a:t>Small PC fans (12V, 75ma, 26CFS) and mini heaters (bulb or heater elements) to keep crawl space plumping and tanks from freezing while parked at home during mild winter conditions (say to 15F / -10C), Get temp grid online first so that the needs and approaches can be explored</a:t>
            </a:r>
          </a:p>
        </p:txBody>
      </p:sp>
      <p:sp>
        <p:nvSpPr>
          <p:cNvPr id="6" name="Content Placeholder 5">
            <a:extLst>
              <a:ext uri="{FF2B5EF4-FFF2-40B4-BE49-F238E27FC236}">
                <a16:creationId xmlns:a16="http://schemas.microsoft.com/office/drawing/2014/main" id="{5857D0E7-5A03-4B5A-88D1-EC5B5D169622}"/>
              </a:ext>
            </a:extLst>
          </p:cNvPr>
          <p:cNvSpPr>
            <a:spLocks noGrp="1"/>
          </p:cNvSpPr>
          <p:nvPr>
            <p:ph sz="half" idx="2"/>
          </p:nvPr>
        </p:nvSpPr>
        <p:spPr/>
        <p:txBody>
          <a:bodyPr>
            <a:noAutofit/>
          </a:bodyPr>
          <a:lstStyle/>
          <a:p>
            <a:pPr marL="0" indent="0">
              <a:buNone/>
            </a:pPr>
            <a:r>
              <a:rPr lang="en-US" sz="1400" b="1" dirty="0"/>
              <a:t>Shower Miser</a:t>
            </a:r>
          </a:p>
          <a:p>
            <a:r>
              <a:rPr lang="en-US" sz="1200" dirty="0">
                <a:solidFill>
                  <a:schemeClr val="accent5">
                    <a:lumMod val="60000"/>
                    <a:lumOff val="40000"/>
                  </a:schemeClr>
                </a:solidFill>
              </a:rPr>
              <a:t>Body-perfect hot water – no hot/cold mixing/wasting on inside and outside faucets   </a:t>
            </a:r>
            <a:r>
              <a:rPr lang="en-US" sz="1200" baseline="-25000" dirty="0">
                <a:solidFill>
                  <a:schemeClr val="accent5">
                    <a:lumMod val="60000"/>
                    <a:lumOff val="40000"/>
                  </a:schemeClr>
                </a:solidFill>
              </a:rPr>
              <a:t>DS18B20 High temp case x1</a:t>
            </a:r>
            <a:endParaRPr lang="en-US" sz="1200" dirty="0">
              <a:solidFill>
                <a:schemeClr val="accent5">
                  <a:lumMod val="60000"/>
                  <a:lumOff val="40000"/>
                </a:schemeClr>
              </a:solidFill>
            </a:endParaRPr>
          </a:p>
          <a:p>
            <a:pPr marL="0" lvl="0" indent="0">
              <a:buNone/>
            </a:pPr>
            <a:r>
              <a:rPr lang="en-US" sz="1400" b="1" dirty="0">
                <a:solidFill>
                  <a:prstClr val="black"/>
                </a:solidFill>
              </a:rPr>
              <a:t>Other</a:t>
            </a:r>
            <a:endParaRPr lang="en-US" sz="1200" dirty="0">
              <a:solidFill>
                <a:prstClr val="black"/>
              </a:solidFill>
            </a:endParaRPr>
          </a:p>
          <a:p>
            <a:r>
              <a:rPr lang="en-US" sz="1200" dirty="0">
                <a:solidFill>
                  <a:schemeClr val="bg1">
                    <a:lumMod val="75000"/>
                  </a:schemeClr>
                </a:solidFill>
              </a:rPr>
              <a:t>Atmospheric gas monitors – above and beyond VOC air quality</a:t>
            </a:r>
          </a:p>
          <a:p>
            <a:r>
              <a:rPr lang="en-US" sz="1200" dirty="0">
                <a:solidFill>
                  <a:schemeClr val="bg1">
                    <a:lumMod val="75000"/>
                  </a:schemeClr>
                </a:solidFill>
              </a:rPr>
              <a:t>G forces, spill monitors, security alarm, other</a:t>
            </a:r>
          </a:p>
          <a:p>
            <a:pPr marL="0" lvl="0" indent="0">
              <a:buNone/>
            </a:pPr>
            <a:endParaRPr lang="en-US" sz="1400" b="1" dirty="0">
              <a:solidFill>
                <a:prstClr val="black"/>
              </a:solidFill>
            </a:endParaRPr>
          </a:p>
          <a:p>
            <a:pPr marL="0" lvl="0" indent="0">
              <a:buNone/>
            </a:pPr>
            <a:r>
              <a:rPr lang="en-US" sz="1400" b="1" dirty="0">
                <a:solidFill>
                  <a:prstClr val="black"/>
                </a:solidFill>
              </a:rPr>
              <a:t>Generic Attributes</a:t>
            </a:r>
          </a:p>
          <a:p>
            <a:r>
              <a:rPr lang="en-US" sz="1200" b="1" dirty="0">
                <a:solidFill>
                  <a:prstClr val="black"/>
                </a:solidFill>
              </a:rPr>
              <a:t>Data-log </a:t>
            </a:r>
            <a:r>
              <a:rPr lang="en-US" sz="1200" b="1" dirty="0">
                <a:solidFill>
                  <a:schemeClr val="accent5">
                    <a:lumMod val="60000"/>
                    <a:lumOff val="40000"/>
                  </a:schemeClr>
                </a:solidFill>
              </a:rPr>
              <a:t>and store </a:t>
            </a:r>
            <a:r>
              <a:rPr lang="en-US" sz="1200" b="1" dirty="0">
                <a:solidFill>
                  <a:prstClr val="black"/>
                </a:solidFill>
              </a:rPr>
              <a:t>locally, uplift telemetry to cloud via WiFi for analysis</a:t>
            </a:r>
          </a:p>
          <a:p>
            <a:r>
              <a:rPr lang="en-US" sz="1200" dirty="0">
                <a:solidFill>
                  <a:schemeClr val="accent5">
                    <a:lumMod val="60000"/>
                    <a:lumOff val="40000"/>
                  </a:schemeClr>
                </a:solidFill>
              </a:rPr>
              <a:t>E-mail alerts (e.g. water vaults approaching outside freezing temps)</a:t>
            </a:r>
          </a:p>
          <a:p>
            <a:r>
              <a:rPr lang="en-US" sz="1200" dirty="0">
                <a:solidFill>
                  <a:schemeClr val="accent5">
                    <a:lumMod val="60000"/>
                    <a:lumOff val="40000"/>
                  </a:schemeClr>
                </a:solidFill>
              </a:rPr>
              <a:t>In-cabin audible </a:t>
            </a:r>
            <a:r>
              <a:rPr lang="en-US" sz="1200" dirty="0">
                <a:solidFill>
                  <a:schemeClr val="bg1">
                    <a:lumMod val="75000"/>
                  </a:schemeClr>
                </a:solidFill>
              </a:rPr>
              <a:t>and LCD-display alerts</a:t>
            </a:r>
          </a:p>
          <a:p>
            <a:pPr lvl="0"/>
            <a:r>
              <a:rPr lang="en-US" sz="1200" dirty="0">
                <a:solidFill>
                  <a:schemeClr val="bg1">
                    <a:lumMod val="75000"/>
                  </a:schemeClr>
                </a:solidFill>
              </a:rPr>
              <a:t>Trending and prediction to empty/full where appropriate</a:t>
            </a:r>
          </a:p>
          <a:p>
            <a:pPr lvl="0"/>
            <a:r>
              <a:rPr lang="en-US" sz="1200" i="1" dirty="0">
                <a:solidFill>
                  <a:prstClr val="black"/>
                </a:solidFill>
              </a:rPr>
              <a:t>Use ESP8266 with WiFi to start</a:t>
            </a:r>
            <a:r>
              <a:rPr lang="en-US" sz="1200" i="1" dirty="0">
                <a:solidFill>
                  <a:schemeClr val="accent5">
                    <a:lumMod val="60000"/>
                    <a:lumOff val="40000"/>
                  </a:schemeClr>
                </a:solidFill>
              </a:rPr>
              <a:t>, turn on extreme power conservation features</a:t>
            </a:r>
          </a:p>
          <a:p>
            <a:pPr lvl="0"/>
            <a:r>
              <a:rPr lang="en-US" sz="1200" i="1" dirty="0">
                <a:solidFill>
                  <a:schemeClr val="bg1">
                    <a:lumMod val="75000"/>
                  </a:schemeClr>
                </a:solidFill>
              </a:rPr>
              <a:t>Consider ESP32 to gain Bluetooth and more GPIO. Needs more power </a:t>
            </a:r>
            <a:r>
              <a:rPr lang="en-US" sz="1200" i="1" dirty="0">
                <a:solidFill>
                  <a:schemeClr val="bg1">
                    <a:lumMod val="75000"/>
                  </a:schemeClr>
                </a:solidFill>
                <a:sym typeface="Wingdings" panose="05000000000000000000" pitchFamily="2" charset="2"/>
              </a:rPr>
              <a:t></a:t>
            </a:r>
            <a:endParaRPr lang="en-US" sz="1200" i="1" dirty="0">
              <a:solidFill>
                <a:schemeClr val="bg1">
                  <a:lumMod val="75000"/>
                </a:schemeClr>
              </a:solidFill>
            </a:endParaRPr>
          </a:p>
          <a:p>
            <a:pPr lvl="0"/>
            <a:r>
              <a:rPr lang="en-US" sz="1200" i="1" dirty="0">
                <a:solidFill>
                  <a:schemeClr val="bg1">
                    <a:lumMod val="75000"/>
                  </a:schemeClr>
                </a:solidFill>
              </a:rPr>
              <a:t>Avoid Raspberry PI due to power draw</a:t>
            </a:r>
          </a:p>
        </p:txBody>
      </p:sp>
      <p:sp>
        <p:nvSpPr>
          <p:cNvPr id="3" name="Date Placeholder 2">
            <a:extLst>
              <a:ext uri="{FF2B5EF4-FFF2-40B4-BE49-F238E27FC236}">
                <a16:creationId xmlns:a16="http://schemas.microsoft.com/office/drawing/2014/main" id="{70E93646-2B5D-4F21-9C04-04058B8D2DF6}"/>
              </a:ext>
            </a:extLst>
          </p:cNvPr>
          <p:cNvSpPr>
            <a:spLocks noGrp="1"/>
          </p:cNvSpPr>
          <p:nvPr>
            <p:ph type="dt" sz="half" idx="10"/>
          </p:nvPr>
        </p:nvSpPr>
        <p:spPr/>
        <p:txBody>
          <a:bodyPr/>
          <a:lstStyle/>
          <a:p>
            <a:fld id="{F7CC43C8-20A2-417E-9828-85410A8211B2}" type="datetime1">
              <a:rPr lang="en-US" smtClean="0"/>
              <a:t>12/1/2019</a:t>
            </a:fld>
            <a:endParaRPr lang="en-US"/>
          </a:p>
        </p:txBody>
      </p:sp>
      <p:sp>
        <p:nvSpPr>
          <p:cNvPr id="7" name="Footer Placeholder 6">
            <a:extLst>
              <a:ext uri="{FF2B5EF4-FFF2-40B4-BE49-F238E27FC236}">
                <a16:creationId xmlns:a16="http://schemas.microsoft.com/office/drawing/2014/main" id="{A757DA4B-4303-40A1-8AC2-ABA23E887202}"/>
              </a:ext>
            </a:extLst>
          </p:cNvPr>
          <p:cNvSpPr>
            <a:spLocks noGrp="1"/>
          </p:cNvSpPr>
          <p:nvPr>
            <p:ph type="ftr" sz="quarter" idx="11"/>
          </p:nvPr>
        </p:nvSpPr>
        <p:spPr/>
        <p:txBody>
          <a:bodyPr/>
          <a:lstStyle/>
          <a:p>
            <a:r>
              <a:rPr lang="en-US" dirty="0"/>
              <a:t>Thomas Gilg</a:t>
            </a:r>
          </a:p>
        </p:txBody>
      </p:sp>
      <p:sp>
        <p:nvSpPr>
          <p:cNvPr id="2" name="TextBox 1">
            <a:extLst>
              <a:ext uri="{FF2B5EF4-FFF2-40B4-BE49-F238E27FC236}">
                <a16:creationId xmlns:a16="http://schemas.microsoft.com/office/drawing/2014/main" id="{9A7E5016-F6FF-4D02-8F08-A4B6790C99ED}"/>
              </a:ext>
            </a:extLst>
          </p:cNvPr>
          <p:cNvSpPr txBox="1"/>
          <p:nvPr/>
        </p:nvSpPr>
        <p:spPr>
          <a:xfrm>
            <a:off x="10438182" y="155115"/>
            <a:ext cx="1598579" cy="1384995"/>
          </a:xfrm>
          <a:prstGeom prst="rect">
            <a:avLst/>
          </a:prstGeom>
          <a:noFill/>
        </p:spPr>
        <p:txBody>
          <a:bodyPr wrap="none" rtlCol="0">
            <a:spAutoFit/>
          </a:bodyPr>
          <a:lstStyle/>
          <a:p>
            <a:r>
              <a:rPr lang="en-US" sz="1400" dirty="0"/>
              <a:t>Legend</a:t>
            </a:r>
          </a:p>
          <a:p>
            <a:pPr marL="171450" indent="-171450">
              <a:buFont typeface="Arial" panose="020B0604020202020204" pitchFamily="34" charset="0"/>
              <a:buChar char="•"/>
            </a:pPr>
            <a:r>
              <a:rPr lang="en-US" sz="1400" dirty="0">
                <a:solidFill>
                  <a:schemeClr val="bg1">
                    <a:lumMod val="75000"/>
                  </a:schemeClr>
                </a:solidFill>
              </a:rPr>
              <a:t>Not yet in-scope</a:t>
            </a:r>
          </a:p>
          <a:p>
            <a:pPr marL="171450" indent="-171450">
              <a:buFont typeface="Arial" panose="020B0604020202020204" pitchFamily="34" charset="0"/>
              <a:buChar char="•"/>
            </a:pPr>
            <a:r>
              <a:rPr lang="en-US" sz="1400" dirty="0">
                <a:solidFill>
                  <a:schemeClr val="accent5">
                    <a:lumMod val="60000"/>
                    <a:lumOff val="40000"/>
                  </a:schemeClr>
                </a:solidFill>
              </a:rPr>
              <a:t>Not yet done</a:t>
            </a:r>
          </a:p>
          <a:p>
            <a:pPr marL="171450" indent="-171450">
              <a:buFont typeface="Arial" panose="020B0604020202020204" pitchFamily="34" charset="0"/>
              <a:buChar char="•"/>
            </a:pPr>
            <a:r>
              <a:rPr lang="en-US" sz="1400" dirty="0">
                <a:solidFill>
                  <a:schemeClr val="accent2">
                    <a:lumMod val="60000"/>
                    <a:lumOff val="40000"/>
                  </a:schemeClr>
                </a:solidFill>
              </a:rPr>
              <a:t>Not yet designed</a:t>
            </a:r>
          </a:p>
          <a:p>
            <a:endParaRPr lang="en-US" sz="1400" dirty="0"/>
          </a:p>
          <a:p>
            <a:r>
              <a:rPr lang="en-US" sz="1400" i="1" dirty="0"/>
              <a:t>--tg Dec 1, 2019</a:t>
            </a:r>
          </a:p>
        </p:txBody>
      </p:sp>
      <p:sp>
        <p:nvSpPr>
          <p:cNvPr id="19" name="Slide Number Placeholder 18">
            <a:extLst>
              <a:ext uri="{FF2B5EF4-FFF2-40B4-BE49-F238E27FC236}">
                <a16:creationId xmlns:a16="http://schemas.microsoft.com/office/drawing/2014/main" id="{833106F8-52EA-4B99-A5B4-A9EBB46FB8AE}"/>
              </a:ext>
            </a:extLst>
          </p:cNvPr>
          <p:cNvSpPr>
            <a:spLocks noGrp="1"/>
          </p:cNvSpPr>
          <p:nvPr>
            <p:ph type="sldNum" sz="quarter" idx="12"/>
          </p:nvPr>
        </p:nvSpPr>
        <p:spPr/>
        <p:txBody>
          <a:bodyPr/>
          <a:lstStyle/>
          <a:p>
            <a:fld id="{94362639-08AF-4D00-B670-6475D0DACB08}" type="slidenum">
              <a:rPr lang="en-US" smtClean="0"/>
              <a:t>2</a:t>
            </a:fld>
            <a:endParaRPr lang="en-US" dirty="0"/>
          </a:p>
        </p:txBody>
      </p:sp>
    </p:spTree>
    <p:extLst>
      <p:ext uri="{BB962C8B-B14F-4D97-AF65-F5344CB8AC3E}">
        <p14:creationId xmlns:p14="http://schemas.microsoft.com/office/powerpoint/2010/main" val="310742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FBD3D2AA-CA8C-4CF6-A817-0AB109001518}"/>
              </a:ext>
            </a:extLst>
          </p:cNvPr>
          <p:cNvSpPr>
            <a:spLocks noGrp="1"/>
          </p:cNvSpPr>
          <p:nvPr>
            <p:ph type="title"/>
          </p:nvPr>
        </p:nvSpPr>
        <p:spPr/>
        <p:txBody>
          <a:bodyPr/>
          <a:lstStyle/>
          <a:p>
            <a:r>
              <a:rPr lang="en-US" dirty="0"/>
              <a:t>Sensor Positions and Wiring</a:t>
            </a:r>
          </a:p>
        </p:txBody>
      </p:sp>
      <p:sp>
        <p:nvSpPr>
          <p:cNvPr id="3" name="Date Placeholder 2">
            <a:extLst>
              <a:ext uri="{FF2B5EF4-FFF2-40B4-BE49-F238E27FC236}">
                <a16:creationId xmlns:a16="http://schemas.microsoft.com/office/drawing/2014/main" id="{2EAAD6C7-D346-41CA-8A89-3939F14CBC7A}"/>
              </a:ext>
            </a:extLst>
          </p:cNvPr>
          <p:cNvSpPr>
            <a:spLocks noGrp="1"/>
          </p:cNvSpPr>
          <p:nvPr>
            <p:ph type="dt" sz="half" idx="10"/>
          </p:nvPr>
        </p:nvSpPr>
        <p:spPr/>
        <p:txBody>
          <a:bodyPr/>
          <a:lstStyle/>
          <a:p>
            <a:fld id="{CB8B65ED-14AB-4A66-9E9D-3FE728FC2BD1}" type="datetime1">
              <a:rPr lang="en-US" smtClean="0"/>
              <a:t>12/1/2019</a:t>
            </a:fld>
            <a:endParaRPr lang="en-US"/>
          </a:p>
        </p:txBody>
      </p:sp>
      <p:sp>
        <p:nvSpPr>
          <p:cNvPr id="29" name="Footer Placeholder 28">
            <a:extLst>
              <a:ext uri="{FF2B5EF4-FFF2-40B4-BE49-F238E27FC236}">
                <a16:creationId xmlns:a16="http://schemas.microsoft.com/office/drawing/2014/main" id="{0F66C53F-9850-4C9C-B4E3-AF7AA2B6F083}"/>
              </a:ext>
            </a:extLst>
          </p:cNvPr>
          <p:cNvSpPr>
            <a:spLocks noGrp="1"/>
          </p:cNvSpPr>
          <p:nvPr>
            <p:ph type="ftr" sz="quarter" idx="11"/>
          </p:nvPr>
        </p:nvSpPr>
        <p:spPr/>
        <p:txBody>
          <a:bodyPr/>
          <a:lstStyle/>
          <a:p>
            <a:r>
              <a:rPr lang="en-US"/>
              <a:t>Thomas Gilg</a:t>
            </a:r>
            <a:endParaRPr lang="en-US" dirty="0"/>
          </a:p>
        </p:txBody>
      </p:sp>
      <p:sp>
        <p:nvSpPr>
          <p:cNvPr id="34" name="Slide Number Placeholder 33">
            <a:extLst>
              <a:ext uri="{FF2B5EF4-FFF2-40B4-BE49-F238E27FC236}">
                <a16:creationId xmlns:a16="http://schemas.microsoft.com/office/drawing/2014/main" id="{056F7894-E922-49FF-A43D-1346011A2E5C}"/>
              </a:ext>
            </a:extLst>
          </p:cNvPr>
          <p:cNvSpPr>
            <a:spLocks noGrp="1"/>
          </p:cNvSpPr>
          <p:nvPr>
            <p:ph type="sldNum" sz="quarter" idx="12"/>
          </p:nvPr>
        </p:nvSpPr>
        <p:spPr/>
        <p:txBody>
          <a:bodyPr/>
          <a:lstStyle/>
          <a:p>
            <a:fld id="{94362639-08AF-4D00-B670-6475D0DACB08}" type="slidenum">
              <a:rPr lang="en-US" smtClean="0"/>
              <a:t>3</a:t>
            </a:fld>
            <a:endParaRPr lang="en-US"/>
          </a:p>
        </p:txBody>
      </p:sp>
      <p:sp>
        <p:nvSpPr>
          <p:cNvPr id="6" name="TextBox 5">
            <a:extLst>
              <a:ext uri="{FF2B5EF4-FFF2-40B4-BE49-F238E27FC236}">
                <a16:creationId xmlns:a16="http://schemas.microsoft.com/office/drawing/2014/main" id="{16696E7F-0683-46CF-B54B-7348214E9A54}"/>
              </a:ext>
            </a:extLst>
          </p:cNvPr>
          <p:cNvSpPr txBox="1"/>
          <p:nvPr/>
        </p:nvSpPr>
        <p:spPr>
          <a:xfrm>
            <a:off x="8245933" y="1974544"/>
            <a:ext cx="3803786" cy="3908762"/>
          </a:xfrm>
          <a:prstGeom prst="rect">
            <a:avLst/>
          </a:prstGeom>
          <a:noFill/>
        </p:spPr>
        <p:txBody>
          <a:bodyPr wrap="square" rtlCol="0">
            <a:spAutoFit/>
          </a:bodyPr>
          <a:lstStyle/>
          <a:p>
            <a:r>
              <a:rPr lang="en-US" sz="1400" dirty="0">
                <a:solidFill>
                  <a:srgbClr val="0070C0"/>
                </a:solidFill>
              </a:rPr>
              <a:t>1) Black vault down-low air</a:t>
            </a:r>
          </a:p>
          <a:p>
            <a:r>
              <a:rPr lang="en-US" sz="1400" dirty="0">
                <a:solidFill>
                  <a:srgbClr val="0070C0"/>
                </a:solidFill>
              </a:rPr>
              <a:t>2) Black tank surface at 1/4 full position *</a:t>
            </a:r>
          </a:p>
          <a:p>
            <a:r>
              <a:rPr lang="en-US" sz="1400" dirty="0">
                <a:solidFill>
                  <a:srgbClr val="0070C0"/>
                </a:solidFill>
              </a:rPr>
              <a:t>3) Gray vault down-low air</a:t>
            </a:r>
          </a:p>
          <a:p>
            <a:r>
              <a:rPr lang="en-US" sz="1400" dirty="0">
                <a:solidFill>
                  <a:srgbClr val="0070C0"/>
                </a:solidFill>
              </a:rPr>
              <a:t>4) Fiberglass inner surface near gray vault **</a:t>
            </a:r>
          </a:p>
          <a:p>
            <a:r>
              <a:rPr lang="en-US" sz="1400" dirty="0">
                <a:solidFill>
                  <a:srgbClr val="0070C0"/>
                </a:solidFill>
              </a:rPr>
              <a:t>5) Fresh vault down-low air</a:t>
            </a:r>
          </a:p>
          <a:p>
            <a:r>
              <a:rPr lang="en-US" sz="1400" dirty="0">
                <a:solidFill>
                  <a:srgbClr val="00B050"/>
                </a:solidFill>
              </a:rPr>
              <a:t>6) Sink vault air</a:t>
            </a:r>
          </a:p>
          <a:p>
            <a:r>
              <a:rPr lang="en-US" sz="1400" dirty="0">
                <a:solidFill>
                  <a:srgbClr val="0070C0"/>
                </a:solidFill>
              </a:rPr>
              <a:t>7) Heater vent output </a:t>
            </a:r>
            <a:r>
              <a:rPr lang="en-US" sz="800" dirty="0">
                <a:solidFill>
                  <a:srgbClr val="0070C0"/>
                </a:solidFill>
              </a:rPr>
              <a:t>(using 1 of 2 two-inch basement vents)</a:t>
            </a:r>
            <a:r>
              <a:rPr lang="en-US" sz="1400" dirty="0">
                <a:solidFill>
                  <a:srgbClr val="0070C0"/>
                </a:solidFill>
              </a:rPr>
              <a:t> ***</a:t>
            </a:r>
          </a:p>
          <a:p>
            <a:r>
              <a:rPr lang="en-US" sz="1400" dirty="0">
                <a:solidFill>
                  <a:srgbClr val="FFC000"/>
                </a:solidFill>
              </a:rPr>
              <a:t>8) Bedroom head-high air</a:t>
            </a:r>
            <a:r>
              <a:rPr lang="en-US" sz="1400" dirty="0">
                <a:solidFill>
                  <a:srgbClr val="C00000"/>
                </a:solidFill>
              </a:rPr>
              <a:t>   TO BE WIRED</a:t>
            </a:r>
          </a:p>
          <a:p>
            <a:r>
              <a:rPr lang="en-US" sz="1400" dirty="0">
                <a:solidFill>
                  <a:srgbClr val="FFC000"/>
                </a:solidFill>
              </a:rPr>
              <a:t>9) Cabin head-high air</a:t>
            </a:r>
          </a:p>
          <a:p>
            <a:r>
              <a:rPr lang="en-US" sz="1400" dirty="0">
                <a:solidFill>
                  <a:srgbClr val="FFC000"/>
                </a:solidFill>
              </a:rPr>
              <a:t>10) Cabin ankle-high air</a:t>
            </a:r>
            <a:r>
              <a:rPr lang="en-US" sz="1400" dirty="0">
                <a:solidFill>
                  <a:srgbClr val="C00000"/>
                </a:solidFill>
              </a:rPr>
              <a:t>   TO BE WIRED</a:t>
            </a:r>
            <a:endParaRPr lang="en-US" sz="1400" dirty="0">
              <a:solidFill>
                <a:srgbClr val="FFC000"/>
              </a:solidFill>
            </a:endParaRPr>
          </a:p>
          <a:p>
            <a:r>
              <a:rPr lang="en-US" sz="1400" dirty="0">
                <a:solidFill>
                  <a:srgbClr val="00B050"/>
                </a:solidFill>
              </a:rPr>
              <a:t>11) Outside air circa propane vent ****</a:t>
            </a:r>
          </a:p>
          <a:p>
            <a:endParaRPr lang="en-US" sz="1400" dirty="0"/>
          </a:p>
          <a:p>
            <a:r>
              <a:rPr lang="en-US" sz="1000" i="1" dirty="0"/>
              <a:t>* See water thermal-mass aspects</a:t>
            </a:r>
          </a:p>
          <a:p>
            <a:r>
              <a:rPr lang="en-US" sz="1000" i="1" dirty="0"/>
              <a:t>** See surface v free air diffs, consequences for water line mounts</a:t>
            </a:r>
          </a:p>
          <a:p>
            <a:r>
              <a:rPr lang="en-US" sz="1000" i="1" dirty="0"/>
              <a:t>*** Mostly to see propane furnace on/off</a:t>
            </a:r>
          </a:p>
          <a:p>
            <a:r>
              <a:rPr lang="en-US" sz="1000" i="1" dirty="0"/>
              <a:t>**** Minor concern about propane tank cooling effects</a:t>
            </a:r>
          </a:p>
          <a:p>
            <a:endParaRPr lang="en-US" sz="1000" i="1" dirty="0"/>
          </a:p>
          <a:p>
            <a:r>
              <a:rPr lang="en-US" sz="1000" i="1" dirty="0"/>
              <a:t>Sensors equalized to +/- 0.1F of each other, about 0.1F steps, about +/- 1.0F accuracy over well below freezing to near boiling temp </a:t>
            </a:r>
          </a:p>
          <a:p>
            <a:endParaRPr lang="en-US" sz="1000" i="1" dirty="0"/>
          </a:p>
        </p:txBody>
      </p:sp>
      <p:grpSp>
        <p:nvGrpSpPr>
          <p:cNvPr id="38" name="Group 37">
            <a:extLst>
              <a:ext uri="{FF2B5EF4-FFF2-40B4-BE49-F238E27FC236}">
                <a16:creationId xmlns:a16="http://schemas.microsoft.com/office/drawing/2014/main" id="{7787FAA0-065E-4DD7-890E-00CB2A052B8B}"/>
              </a:ext>
            </a:extLst>
          </p:cNvPr>
          <p:cNvGrpSpPr/>
          <p:nvPr/>
        </p:nvGrpSpPr>
        <p:grpSpPr>
          <a:xfrm>
            <a:off x="328327" y="1994208"/>
            <a:ext cx="7637149" cy="3653744"/>
            <a:chOff x="328327" y="2338328"/>
            <a:chExt cx="7637149" cy="3653744"/>
          </a:xfrm>
        </p:grpSpPr>
        <p:pic>
          <p:nvPicPr>
            <p:cNvPr id="5" name="Picture 4">
              <a:extLst>
                <a:ext uri="{FF2B5EF4-FFF2-40B4-BE49-F238E27FC236}">
                  <a16:creationId xmlns:a16="http://schemas.microsoft.com/office/drawing/2014/main" id="{D8AA102F-2F91-4E4B-B5F6-343E3DA5B0DD}"/>
                </a:ext>
              </a:extLst>
            </p:cNvPr>
            <p:cNvPicPr>
              <a:picLocks noChangeAspect="1"/>
            </p:cNvPicPr>
            <p:nvPr/>
          </p:nvPicPr>
          <p:blipFill>
            <a:blip r:embed="rId2"/>
            <a:stretch>
              <a:fillRect/>
            </a:stretch>
          </p:blipFill>
          <p:spPr>
            <a:xfrm>
              <a:off x="328327" y="2338328"/>
              <a:ext cx="7637149" cy="3653744"/>
            </a:xfrm>
            <a:prstGeom prst="rect">
              <a:avLst/>
            </a:prstGeom>
          </p:spPr>
        </p:pic>
        <p:sp>
          <p:nvSpPr>
            <p:cNvPr id="7" name="Oval 6">
              <a:extLst>
                <a:ext uri="{FF2B5EF4-FFF2-40B4-BE49-F238E27FC236}">
                  <a16:creationId xmlns:a16="http://schemas.microsoft.com/office/drawing/2014/main" id="{451B8D20-3985-4D79-9280-5BF2E6777846}"/>
                </a:ext>
              </a:extLst>
            </p:cNvPr>
            <p:cNvSpPr/>
            <p:nvPr/>
          </p:nvSpPr>
          <p:spPr>
            <a:xfrm>
              <a:off x="949229" y="2551827"/>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 name="Oval 7">
              <a:extLst>
                <a:ext uri="{FF2B5EF4-FFF2-40B4-BE49-F238E27FC236}">
                  <a16:creationId xmlns:a16="http://schemas.microsoft.com/office/drawing/2014/main" id="{C4049671-42F6-49E2-9AAD-21396FE3D2C7}"/>
                </a:ext>
              </a:extLst>
            </p:cNvPr>
            <p:cNvSpPr/>
            <p:nvPr/>
          </p:nvSpPr>
          <p:spPr>
            <a:xfrm>
              <a:off x="1119917" y="2603643"/>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9" name="Oval 8">
              <a:extLst>
                <a:ext uri="{FF2B5EF4-FFF2-40B4-BE49-F238E27FC236}">
                  <a16:creationId xmlns:a16="http://schemas.microsoft.com/office/drawing/2014/main" id="{F7D32A58-1DC7-49F5-B0BA-331F58A54B00}"/>
                </a:ext>
              </a:extLst>
            </p:cNvPr>
            <p:cNvSpPr/>
            <p:nvPr/>
          </p:nvSpPr>
          <p:spPr>
            <a:xfrm>
              <a:off x="2317428" y="3503626"/>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10" name="Oval 9">
              <a:extLst>
                <a:ext uri="{FF2B5EF4-FFF2-40B4-BE49-F238E27FC236}">
                  <a16:creationId xmlns:a16="http://schemas.microsoft.com/office/drawing/2014/main" id="{E6B9F7F2-8092-4778-A443-7DE903DDE0E9}"/>
                </a:ext>
              </a:extLst>
            </p:cNvPr>
            <p:cNvSpPr/>
            <p:nvPr/>
          </p:nvSpPr>
          <p:spPr>
            <a:xfrm>
              <a:off x="2488116" y="3555442"/>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11" name="Oval 10">
              <a:extLst>
                <a:ext uri="{FF2B5EF4-FFF2-40B4-BE49-F238E27FC236}">
                  <a16:creationId xmlns:a16="http://schemas.microsoft.com/office/drawing/2014/main" id="{15786F4B-EC51-4216-BB4F-75B0A22D7C47}"/>
                </a:ext>
              </a:extLst>
            </p:cNvPr>
            <p:cNvSpPr/>
            <p:nvPr/>
          </p:nvSpPr>
          <p:spPr>
            <a:xfrm>
              <a:off x="4191481" y="3549227"/>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12" name="Oval 11">
              <a:extLst>
                <a:ext uri="{FF2B5EF4-FFF2-40B4-BE49-F238E27FC236}">
                  <a16:creationId xmlns:a16="http://schemas.microsoft.com/office/drawing/2014/main" id="{358F61CC-A818-42C0-A050-DA888C3D1A77}"/>
                </a:ext>
              </a:extLst>
            </p:cNvPr>
            <p:cNvSpPr/>
            <p:nvPr/>
          </p:nvSpPr>
          <p:spPr>
            <a:xfrm>
              <a:off x="4025951" y="5223051"/>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13" name="Oval 12">
              <a:extLst>
                <a:ext uri="{FF2B5EF4-FFF2-40B4-BE49-F238E27FC236}">
                  <a16:creationId xmlns:a16="http://schemas.microsoft.com/office/drawing/2014/main" id="{EC0ED321-8830-4A90-ADD8-E65458CA8038}"/>
                </a:ext>
              </a:extLst>
            </p:cNvPr>
            <p:cNvSpPr/>
            <p:nvPr/>
          </p:nvSpPr>
          <p:spPr>
            <a:xfrm>
              <a:off x="955298" y="2893328"/>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sp>
          <p:nvSpPr>
            <p:cNvPr id="14" name="Oval 13">
              <a:extLst>
                <a:ext uri="{FF2B5EF4-FFF2-40B4-BE49-F238E27FC236}">
                  <a16:creationId xmlns:a16="http://schemas.microsoft.com/office/drawing/2014/main" id="{0EFF8450-0CC8-46C7-8083-04E0219D5267}"/>
                </a:ext>
              </a:extLst>
            </p:cNvPr>
            <p:cNvSpPr/>
            <p:nvPr/>
          </p:nvSpPr>
          <p:spPr>
            <a:xfrm>
              <a:off x="6170453" y="3886851"/>
              <a:ext cx="274320" cy="27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15" name="Oval 14">
              <a:extLst>
                <a:ext uri="{FF2B5EF4-FFF2-40B4-BE49-F238E27FC236}">
                  <a16:creationId xmlns:a16="http://schemas.microsoft.com/office/drawing/2014/main" id="{DDF5BDA2-4AF5-4FD1-8414-E6402F7D4FEF}"/>
                </a:ext>
              </a:extLst>
            </p:cNvPr>
            <p:cNvSpPr/>
            <p:nvPr/>
          </p:nvSpPr>
          <p:spPr>
            <a:xfrm>
              <a:off x="3451637" y="4295283"/>
              <a:ext cx="274320" cy="27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16" name="Oval 15">
              <a:extLst>
                <a:ext uri="{FF2B5EF4-FFF2-40B4-BE49-F238E27FC236}">
                  <a16:creationId xmlns:a16="http://schemas.microsoft.com/office/drawing/2014/main" id="{E0DFEB2B-A191-43A6-9DE4-D77ECBAADCD7}"/>
                </a:ext>
              </a:extLst>
            </p:cNvPr>
            <p:cNvSpPr/>
            <p:nvPr/>
          </p:nvSpPr>
          <p:spPr>
            <a:xfrm>
              <a:off x="3822382" y="3846875"/>
              <a:ext cx="217123"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b="1" dirty="0"/>
                <a:t>10</a:t>
              </a:r>
            </a:p>
          </p:txBody>
        </p:sp>
        <p:sp>
          <p:nvSpPr>
            <p:cNvPr id="17" name="Oval 16">
              <a:extLst>
                <a:ext uri="{FF2B5EF4-FFF2-40B4-BE49-F238E27FC236}">
                  <a16:creationId xmlns:a16="http://schemas.microsoft.com/office/drawing/2014/main" id="{C7617C15-B36A-4EA3-8FB3-003E7C8B1D94}"/>
                </a:ext>
              </a:extLst>
            </p:cNvPr>
            <p:cNvSpPr/>
            <p:nvPr/>
          </p:nvSpPr>
          <p:spPr>
            <a:xfrm>
              <a:off x="4512459" y="5621633"/>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t>11</a:t>
              </a:r>
            </a:p>
          </p:txBody>
        </p:sp>
        <p:cxnSp>
          <p:nvCxnSpPr>
            <p:cNvPr id="20" name="Straight Connector 19">
              <a:extLst>
                <a:ext uri="{FF2B5EF4-FFF2-40B4-BE49-F238E27FC236}">
                  <a16:creationId xmlns:a16="http://schemas.microsoft.com/office/drawing/2014/main" id="{FF32453E-ABDE-4F03-A544-C5AC8FC643D7}"/>
                </a:ext>
              </a:extLst>
            </p:cNvPr>
            <p:cNvCxnSpPr>
              <a:cxnSpLocks/>
              <a:stCxn id="8" idx="5"/>
              <a:endCxn id="9" idx="2"/>
            </p:cNvCxnSpPr>
            <p:nvPr/>
          </p:nvCxnSpPr>
          <p:spPr>
            <a:xfrm rot="16200000" flipH="1">
              <a:off x="1406653" y="2707150"/>
              <a:ext cx="819161" cy="1002389"/>
            </a:xfrm>
            <a:prstGeom prst="curvedConnector2">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2586C91-1F20-4B8F-8965-7020E79F5FBA}"/>
                </a:ext>
              </a:extLst>
            </p:cNvPr>
            <p:cNvSpPr/>
            <p:nvPr/>
          </p:nvSpPr>
          <p:spPr>
            <a:xfrm>
              <a:off x="4219176" y="3140744"/>
              <a:ext cx="347472"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err="1"/>
                <a:t>Ard</a:t>
              </a:r>
              <a:endParaRPr lang="en-US" sz="1000" dirty="0"/>
            </a:p>
          </p:txBody>
        </p:sp>
        <p:cxnSp>
          <p:nvCxnSpPr>
            <p:cNvPr id="23" name="Straight Connector 22">
              <a:extLst>
                <a:ext uri="{FF2B5EF4-FFF2-40B4-BE49-F238E27FC236}">
                  <a16:creationId xmlns:a16="http://schemas.microsoft.com/office/drawing/2014/main" id="{9EF4940E-6E08-48B7-B5DA-2B6134B2DF3E}"/>
                </a:ext>
              </a:extLst>
            </p:cNvPr>
            <p:cNvCxnSpPr>
              <a:cxnSpLocks/>
              <a:stCxn id="10" idx="5"/>
              <a:endCxn id="11" idx="2"/>
            </p:cNvCxnSpPr>
            <p:nvPr/>
          </p:nvCxnSpPr>
          <p:spPr>
            <a:xfrm rot="5400000" flipH="1" flipV="1">
              <a:off x="3393840" y="2952924"/>
              <a:ext cx="87037" cy="1508243"/>
            </a:xfrm>
            <a:prstGeom prst="curvedConnector4">
              <a:avLst>
                <a:gd name="adj1" fmla="val -262647"/>
                <a:gd name="adj2" fmla="val 51110"/>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C82F97-79D4-4BC4-9841-1D627D1DCEED}"/>
                </a:ext>
              </a:extLst>
            </p:cNvPr>
            <p:cNvCxnSpPr>
              <a:cxnSpLocks/>
              <a:stCxn id="17" idx="1"/>
              <a:endCxn id="12" idx="5"/>
            </p:cNvCxnSpPr>
            <p:nvPr/>
          </p:nvCxnSpPr>
          <p:spPr>
            <a:xfrm flipH="1" flipV="1">
              <a:off x="4221073" y="5418173"/>
              <a:ext cx="324864" cy="236938"/>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D6FCE6-6B5E-49C5-BE5C-1E56D9F28464}"/>
                </a:ext>
              </a:extLst>
            </p:cNvPr>
            <p:cNvCxnSpPr>
              <a:cxnSpLocks/>
              <a:stCxn id="12" idx="0"/>
              <a:endCxn id="22" idx="3"/>
            </p:cNvCxnSpPr>
            <p:nvPr/>
          </p:nvCxnSpPr>
          <p:spPr>
            <a:xfrm rot="5400000" flipH="1" flipV="1">
              <a:off x="3369446" y="4025850"/>
              <a:ext cx="1968007" cy="426397"/>
            </a:xfrm>
            <a:prstGeom prst="curvedConnector4">
              <a:avLst>
                <a:gd name="adj1" fmla="val 47096"/>
                <a:gd name="adj2" fmla="val 153612"/>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28">
              <a:extLst>
                <a:ext uri="{FF2B5EF4-FFF2-40B4-BE49-F238E27FC236}">
                  <a16:creationId xmlns:a16="http://schemas.microsoft.com/office/drawing/2014/main" id="{3EB03402-B1AD-4B14-BC7E-B10232D5BD38}"/>
                </a:ext>
              </a:extLst>
            </p:cNvPr>
            <p:cNvCxnSpPr>
              <a:cxnSpLocks/>
              <a:stCxn id="14" idx="1"/>
              <a:endCxn id="22" idx="3"/>
            </p:cNvCxnSpPr>
            <p:nvPr/>
          </p:nvCxnSpPr>
          <p:spPr>
            <a:xfrm rot="16200000" flipV="1">
              <a:off x="5052647" y="2769045"/>
              <a:ext cx="671980" cy="1643978"/>
            </a:xfrm>
            <a:prstGeom prst="curvedConnector2">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Connector 28">
              <a:extLst>
                <a:ext uri="{FF2B5EF4-FFF2-40B4-BE49-F238E27FC236}">
                  <a16:creationId xmlns:a16="http://schemas.microsoft.com/office/drawing/2014/main" id="{B0CC79C5-7C4F-4B25-875F-38345A40C428}"/>
                </a:ext>
              </a:extLst>
            </p:cNvPr>
            <p:cNvCxnSpPr>
              <a:cxnSpLocks/>
              <a:stCxn id="14" idx="2"/>
              <a:endCxn id="15" idx="7"/>
            </p:cNvCxnSpPr>
            <p:nvPr/>
          </p:nvCxnSpPr>
          <p:spPr>
            <a:xfrm rot="10800000" flipV="1">
              <a:off x="3685785" y="4024010"/>
              <a:ext cx="2484669" cy="311445"/>
            </a:xfrm>
            <a:prstGeom prst="curvedConnector2">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2">
              <a:extLst>
                <a:ext uri="{FF2B5EF4-FFF2-40B4-BE49-F238E27FC236}">
                  <a16:creationId xmlns:a16="http://schemas.microsoft.com/office/drawing/2014/main" id="{DF760AA6-2600-4B29-8E9B-0E776AC64026}"/>
                </a:ext>
              </a:extLst>
            </p:cNvPr>
            <p:cNvCxnSpPr>
              <a:cxnSpLocks/>
              <a:stCxn id="11" idx="0"/>
              <a:endCxn id="22" idx="2"/>
            </p:cNvCxnSpPr>
            <p:nvPr/>
          </p:nvCxnSpPr>
          <p:spPr>
            <a:xfrm rot="5400000" flipH="1" flipV="1">
              <a:off x="4259405" y="3415721"/>
              <a:ext cx="179883" cy="87131"/>
            </a:xfrm>
            <a:prstGeom prst="curvedConnector3">
              <a:avLst>
                <a:gd name="adj1" fmla="val 50000"/>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19">
              <a:extLst>
                <a:ext uri="{FF2B5EF4-FFF2-40B4-BE49-F238E27FC236}">
                  <a16:creationId xmlns:a16="http://schemas.microsoft.com/office/drawing/2014/main" id="{49B1799B-24FD-4AFA-9F70-D523E2003E73}"/>
                </a:ext>
              </a:extLst>
            </p:cNvPr>
            <p:cNvCxnSpPr>
              <a:cxnSpLocks/>
              <a:stCxn id="13" idx="1"/>
              <a:endCxn id="7" idx="3"/>
            </p:cNvCxnSpPr>
            <p:nvPr/>
          </p:nvCxnSpPr>
          <p:spPr>
            <a:xfrm rot="16200000" flipV="1">
              <a:off x="895814" y="2833843"/>
              <a:ext cx="179857" cy="6069"/>
            </a:xfrm>
            <a:prstGeom prst="curvedConnector3">
              <a:avLst>
                <a:gd name="adj1" fmla="val 50000"/>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28">
              <a:extLst>
                <a:ext uri="{FF2B5EF4-FFF2-40B4-BE49-F238E27FC236}">
                  <a16:creationId xmlns:a16="http://schemas.microsoft.com/office/drawing/2014/main" id="{AC7C1906-5C48-4437-B4BE-A5C00F74865D}"/>
                </a:ext>
              </a:extLst>
            </p:cNvPr>
            <p:cNvCxnSpPr>
              <a:cxnSpLocks/>
              <a:stCxn id="16" idx="2"/>
              <a:endCxn id="15" idx="7"/>
            </p:cNvCxnSpPr>
            <p:nvPr/>
          </p:nvCxnSpPr>
          <p:spPr>
            <a:xfrm rot="10800000" flipV="1">
              <a:off x="3685784" y="3938314"/>
              <a:ext cx="136598" cy="397141"/>
            </a:xfrm>
            <a:prstGeom prst="curvedConnector2">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947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090649D-AFFC-4980-B2B4-58E2C878840F}"/>
              </a:ext>
            </a:extLst>
          </p:cNvPr>
          <p:cNvSpPr>
            <a:spLocks noGrp="1"/>
          </p:cNvSpPr>
          <p:nvPr>
            <p:ph type="title"/>
          </p:nvPr>
        </p:nvSpPr>
        <p:spPr/>
        <p:txBody>
          <a:bodyPr/>
          <a:lstStyle/>
          <a:p>
            <a:r>
              <a:rPr lang="en-US" dirty="0"/>
              <a:t>ESP8266 Arduino Fritzing Diagram (Copy)</a:t>
            </a:r>
          </a:p>
        </p:txBody>
      </p:sp>
      <p:sp>
        <p:nvSpPr>
          <p:cNvPr id="3" name="Date Placeholder 2">
            <a:extLst>
              <a:ext uri="{FF2B5EF4-FFF2-40B4-BE49-F238E27FC236}">
                <a16:creationId xmlns:a16="http://schemas.microsoft.com/office/drawing/2014/main" id="{2EAAD6C7-D346-41CA-8A89-3939F14CBC7A}"/>
              </a:ext>
            </a:extLst>
          </p:cNvPr>
          <p:cNvSpPr>
            <a:spLocks noGrp="1"/>
          </p:cNvSpPr>
          <p:nvPr>
            <p:ph type="dt" sz="half" idx="10"/>
          </p:nvPr>
        </p:nvSpPr>
        <p:spPr/>
        <p:txBody>
          <a:bodyPr/>
          <a:lstStyle/>
          <a:p>
            <a:fld id="{3228DABB-864D-4393-A3D6-7B696C6A7DA7}" type="datetime1">
              <a:rPr lang="en-US" smtClean="0"/>
              <a:t>12/1/2019</a:t>
            </a:fld>
            <a:endParaRPr lang="en-US"/>
          </a:p>
        </p:txBody>
      </p:sp>
      <p:sp>
        <p:nvSpPr>
          <p:cNvPr id="2" name="Footer Placeholder 1">
            <a:extLst>
              <a:ext uri="{FF2B5EF4-FFF2-40B4-BE49-F238E27FC236}">
                <a16:creationId xmlns:a16="http://schemas.microsoft.com/office/drawing/2014/main" id="{2A0E73BA-76A6-46AF-9FD6-5C0CB5042E18}"/>
              </a:ext>
            </a:extLst>
          </p:cNvPr>
          <p:cNvSpPr>
            <a:spLocks noGrp="1"/>
          </p:cNvSpPr>
          <p:nvPr>
            <p:ph type="ftr" sz="quarter" idx="11"/>
          </p:nvPr>
        </p:nvSpPr>
        <p:spPr/>
        <p:txBody>
          <a:bodyPr/>
          <a:lstStyle/>
          <a:p>
            <a:r>
              <a:rPr lang="en-US"/>
              <a:t>Thomas Gilg</a:t>
            </a:r>
            <a:endParaRPr lang="en-US" dirty="0"/>
          </a:p>
        </p:txBody>
      </p:sp>
      <p:sp>
        <p:nvSpPr>
          <p:cNvPr id="4" name="Slide Number Placeholder 3">
            <a:extLst>
              <a:ext uri="{FF2B5EF4-FFF2-40B4-BE49-F238E27FC236}">
                <a16:creationId xmlns:a16="http://schemas.microsoft.com/office/drawing/2014/main" id="{2C6A279D-77A1-461C-95A3-C0B6B1C436D9}"/>
              </a:ext>
            </a:extLst>
          </p:cNvPr>
          <p:cNvSpPr>
            <a:spLocks noGrp="1"/>
          </p:cNvSpPr>
          <p:nvPr>
            <p:ph type="sldNum" sz="quarter" idx="12"/>
          </p:nvPr>
        </p:nvSpPr>
        <p:spPr/>
        <p:txBody>
          <a:bodyPr/>
          <a:lstStyle/>
          <a:p>
            <a:fld id="{94362639-08AF-4D00-B670-6475D0DACB08}" type="slidenum">
              <a:rPr lang="en-US" smtClean="0"/>
              <a:t>4</a:t>
            </a:fld>
            <a:endParaRPr lang="en-US"/>
          </a:p>
        </p:txBody>
      </p:sp>
      <p:pic>
        <p:nvPicPr>
          <p:cNvPr id="19" name="Picture 18">
            <a:extLst>
              <a:ext uri="{FF2B5EF4-FFF2-40B4-BE49-F238E27FC236}">
                <a16:creationId xmlns:a16="http://schemas.microsoft.com/office/drawing/2014/main" id="{BA74026A-4E4D-49C0-8C46-1538B6D551B0}"/>
              </a:ext>
            </a:extLst>
          </p:cNvPr>
          <p:cNvPicPr>
            <a:picLocks noChangeAspect="1"/>
          </p:cNvPicPr>
          <p:nvPr/>
        </p:nvPicPr>
        <p:blipFill>
          <a:blip r:embed="rId2"/>
          <a:stretch>
            <a:fillRect/>
          </a:stretch>
        </p:blipFill>
        <p:spPr>
          <a:xfrm>
            <a:off x="432620" y="1584604"/>
            <a:ext cx="7743301" cy="3891963"/>
          </a:xfrm>
          <a:prstGeom prst="rect">
            <a:avLst/>
          </a:prstGeom>
        </p:spPr>
      </p:pic>
      <p:sp>
        <p:nvSpPr>
          <p:cNvPr id="32" name="TextBox 31">
            <a:extLst>
              <a:ext uri="{FF2B5EF4-FFF2-40B4-BE49-F238E27FC236}">
                <a16:creationId xmlns:a16="http://schemas.microsoft.com/office/drawing/2014/main" id="{D5AC8CD8-BA1A-42B5-9AC5-4AEB46C0C746}"/>
              </a:ext>
            </a:extLst>
          </p:cNvPr>
          <p:cNvSpPr txBox="1"/>
          <p:nvPr/>
        </p:nvSpPr>
        <p:spPr>
          <a:xfrm>
            <a:off x="8465574" y="1709612"/>
            <a:ext cx="3313470" cy="4646738"/>
          </a:xfrm>
          <a:prstGeom prst="rect">
            <a:avLst/>
          </a:prstGeom>
          <a:noFill/>
        </p:spPr>
        <p:txBody>
          <a:bodyPr wrap="square" numCol="1" rtlCol="0">
            <a:noAutofit/>
          </a:bodyPr>
          <a:lstStyle/>
          <a:p>
            <a:r>
              <a:rPr lang="en-US" sz="1400" dirty="0"/>
              <a:t>Sensors</a:t>
            </a:r>
          </a:p>
          <a:p>
            <a:pPr marL="285750" indent="-285750">
              <a:buFont typeface="Arial" panose="020B0604020202020204" pitchFamily="34" charset="0"/>
              <a:buChar char="•"/>
            </a:pPr>
            <a:r>
              <a:rPr lang="en-US" sz="1400" dirty="0"/>
              <a:t>DS18B20 temp sensors x11</a:t>
            </a:r>
          </a:p>
          <a:p>
            <a:pPr marL="285750" indent="-285750">
              <a:buFont typeface="Arial" panose="020B0604020202020204" pitchFamily="34" charset="0"/>
              <a:buChar char="•"/>
            </a:pPr>
            <a:r>
              <a:rPr lang="en-US" sz="1400" dirty="0"/>
              <a:t>BME680 for humidity, barometric, altitude and VOC-gas sensing x1</a:t>
            </a:r>
          </a:p>
          <a:p>
            <a:pPr marL="285750" indent="-285750">
              <a:buFont typeface="Arial" panose="020B0604020202020204" pitchFamily="34" charset="0"/>
              <a:buChar char="•"/>
            </a:pPr>
            <a:r>
              <a:rPr lang="en-US" sz="1400" dirty="0"/>
              <a:t>Simple low-voltage 24ga wires around camper</a:t>
            </a:r>
          </a:p>
          <a:p>
            <a:endParaRPr lang="en-US" sz="1400" dirty="0"/>
          </a:p>
          <a:p>
            <a:r>
              <a:rPr lang="en-US" sz="1400" dirty="0"/>
              <a:t>ESP8266 Arduino</a:t>
            </a:r>
          </a:p>
          <a:p>
            <a:pPr marL="285750" indent="-285750">
              <a:buFont typeface="Arial" panose="020B0604020202020204" pitchFamily="34" charset="0"/>
              <a:buChar char="•"/>
            </a:pPr>
            <a:r>
              <a:rPr lang="en-US" sz="1400" dirty="0"/>
              <a:t>Wi-Fi to home LAN</a:t>
            </a:r>
          </a:p>
          <a:p>
            <a:pPr marL="285750" indent="-285750">
              <a:buFont typeface="Arial" panose="020B0604020202020204" pitchFamily="34" charset="0"/>
              <a:buChar char="•"/>
            </a:pPr>
            <a:r>
              <a:rPr lang="en-US" sz="1400" dirty="0"/>
              <a:t>Sensor data streamed to Adafruit MQTT Service every 15 seconds</a:t>
            </a:r>
          </a:p>
          <a:p>
            <a:pPr marL="285750" indent="-285750">
              <a:buFont typeface="Arial" panose="020B0604020202020204" pitchFamily="34" charset="0"/>
              <a:buChar char="•"/>
            </a:pPr>
            <a:r>
              <a:rPr lang="en-US" sz="1400" dirty="0"/>
              <a:t>Live MQTT dashboards</a:t>
            </a:r>
          </a:p>
          <a:p>
            <a:pPr marL="285750" indent="-285750">
              <a:buFont typeface="Arial" panose="020B0604020202020204" pitchFamily="34" charset="0"/>
              <a:buChar char="•"/>
            </a:pPr>
            <a:r>
              <a:rPr lang="en-US" sz="1400" dirty="0"/>
              <a:t>Data download to MS-Excel for better analysis and graphing</a:t>
            </a:r>
          </a:p>
          <a:p>
            <a:pPr marL="285750" indent="-285750">
              <a:buFont typeface="Arial" panose="020B0604020202020204" pitchFamily="34" charset="0"/>
              <a:buChar char="•"/>
            </a:pPr>
            <a:endParaRPr lang="en-US" sz="1400" dirty="0"/>
          </a:p>
          <a:p>
            <a:r>
              <a:rPr lang="en-US" sz="1400" i="1" dirty="0"/>
              <a:t>Adafruit has a free/paid MQTT service. I’m trying to stay at the free feed count and data quantity level, in part by cramming all sensor data into a CSV string and treating it as a single feed bound for MS-Excel --tg</a:t>
            </a:r>
          </a:p>
        </p:txBody>
      </p:sp>
    </p:spTree>
    <p:extLst>
      <p:ext uri="{BB962C8B-B14F-4D97-AF65-F5344CB8AC3E}">
        <p14:creationId xmlns:p14="http://schemas.microsoft.com/office/powerpoint/2010/main" val="343197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2D8EA4-F20B-46F7-8140-39092630BE4B}"/>
              </a:ext>
            </a:extLst>
          </p:cNvPr>
          <p:cNvSpPr>
            <a:spLocks noGrp="1"/>
          </p:cNvSpPr>
          <p:nvPr>
            <p:ph type="title"/>
          </p:nvPr>
        </p:nvSpPr>
        <p:spPr/>
        <p:txBody>
          <a:bodyPr/>
          <a:lstStyle/>
          <a:p>
            <a:r>
              <a:rPr lang="en-US" dirty="0"/>
              <a:t>ESP8266 Arduino Fritzing Diagram 2 (Copy)</a:t>
            </a:r>
          </a:p>
        </p:txBody>
      </p:sp>
      <p:sp>
        <p:nvSpPr>
          <p:cNvPr id="3" name="Date Placeholder 2">
            <a:extLst>
              <a:ext uri="{FF2B5EF4-FFF2-40B4-BE49-F238E27FC236}">
                <a16:creationId xmlns:a16="http://schemas.microsoft.com/office/drawing/2014/main" id="{25B48B2B-D4F4-4BDC-9757-9313C27CAF58}"/>
              </a:ext>
            </a:extLst>
          </p:cNvPr>
          <p:cNvSpPr>
            <a:spLocks noGrp="1"/>
          </p:cNvSpPr>
          <p:nvPr>
            <p:ph type="dt" sz="half" idx="10"/>
          </p:nvPr>
        </p:nvSpPr>
        <p:spPr/>
        <p:txBody>
          <a:bodyPr/>
          <a:lstStyle/>
          <a:p>
            <a:fld id="{099BD0B0-2249-45AD-A1CC-0F9A53FD72ED}" type="datetime1">
              <a:rPr lang="en-US" smtClean="0"/>
              <a:t>12/1/2019</a:t>
            </a:fld>
            <a:endParaRPr lang="en-US"/>
          </a:p>
        </p:txBody>
      </p:sp>
      <p:sp>
        <p:nvSpPr>
          <p:cNvPr id="4" name="Footer Placeholder 3">
            <a:extLst>
              <a:ext uri="{FF2B5EF4-FFF2-40B4-BE49-F238E27FC236}">
                <a16:creationId xmlns:a16="http://schemas.microsoft.com/office/drawing/2014/main" id="{864E7A11-D76D-42FE-BB51-0BF46F0B0160}"/>
              </a:ext>
            </a:extLst>
          </p:cNvPr>
          <p:cNvSpPr>
            <a:spLocks noGrp="1"/>
          </p:cNvSpPr>
          <p:nvPr>
            <p:ph type="ftr" sz="quarter" idx="11"/>
          </p:nvPr>
        </p:nvSpPr>
        <p:spPr/>
        <p:txBody>
          <a:bodyPr/>
          <a:lstStyle/>
          <a:p>
            <a:r>
              <a:rPr lang="en-US"/>
              <a:t>Thomas Gilg</a:t>
            </a:r>
            <a:endParaRPr lang="en-US" dirty="0"/>
          </a:p>
        </p:txBody>
      </p:sp>
      <p:sp>
        <p:nvSpPr>
          <p:cNvPr id="2" name="Slide Number Placeholder 1">
            <a:extLst>
              <a:ext uri="{FF2B5EF4-FFF2-40B4-BE49-F238E27FC236}">
                <a16:creationId xmlns:a16="http://schemas.microsoft.com/office/drawing/2014/main" id="{7DECE17C-B399-48DA-AE63-5B33F0F5EE1E}"/>
              </a:ext>
            </a:extLst>
          </p:cNvPr>
          <p:cNvSpPr>
            <a:spLocks noGrp="1"/>
          </p:cNvSpPr>
          <p:nvPr>
            <p:ph type="sldNum" sz="quarter" idx="12"/>
          </p:nvPr>
        </p:nvSpPr>
        <p:spPr/>
        <p:txBody>
          <a:bodyPr/>
          <a:lstStyle/>
          <a:p>
            <a:fld id="{94362639-08AF-4D00-B670-6475D0DACB08}" type="slidenum">
              <a:rPr lang="en-US" smtClean="0"/>
              <a:t>5</a:t>
            </a:fld>
            <a:endParaRPr lang="en-US"/>
          </a:p>
        </p:txBody>
      </p:sp>
      <p:pic>
        <p:nvPicPr>
          <p:cNvPr id="5" name="Picture 4">
            <a:extLst>
              <a:ext uri="{FF2B5EF4-FFF2-40B4-BE49-F238E27FC236}">
                <a16:creationId xmlns:a16="http://schemas.microsoft.com/office/drawing/2014/main" id="{7D18F17C-174B-4046-B508-565167B093F7}"/>
              </a:ext>
            </a:extLst>
          </p:cNvPr>
          <p:cNvPicPr>
            <a:picLocks noChangeAspect="1"/>
          </p:cNvPicPr>
          <p:nvPr/>
        </p:nvPicPr>
        <p:blipFill>
          <a:blip r:embed="rId2"/>
          <a:stretch>
            <a:fillRect/>
          </a:stretch>
        </p:blipFill>
        <p:spPr>
          <a:xfrm>
            <a:off x="838200" y="1804392"/>
            <a:ext cx="6914092" cy="4438253"/>
          </a:xfrm>
          <a:prstGeom prst="rect">
            <a:avLst/>
          </a:prstGeom>
        </p:spPr>
      </p:pic>
      <p:sp>
        <p:nvSpPr>
          <p:cNvPr id="7" name="TextBox 6">
            <a:extLst>
              <a:ext uri="{FF2B5EF4-FFF2-40B4-BE49-F238E27FC236}">
                <a16:creationId xmlns:a16="http://schemas.microsoft.com/office/drawing/2014/main" id="{E315B0F3-58C0-4D84-83BE-FAA17C8168A0}"/>
              </a:ext>
            </a:extLst>
          </p:cNvPr>
          <p:cNvSpPr txBox="1"/>
          <p:nvPr/>
        </p:nvSpPr>
        <p:spPr>
          <a:xfrm>
            <a:off x="8325465" y="1804392"/>
            <a:ext cx="3313470" cy="4381271"/>
          </a:xfrm>
          <a:prstGeom prst="rect">
            <a:avLst/>
          </a:prstGeom>
          <a:noFill/>
        </p:spPr>
        <p:txBody>
          <a:bodyPr wrap="square" numCol="1" rtlCol="0">
            <a:noAutofit/>
          </a:bodyPr>
          <a:lstStyle/>
          <a:p>
            <a:r>
              <a:rPr lang="en-US" sz="1400" dirty="0"/>
              <a:t>Future intentions…</a:t>
            </a:r>
          </a:p>
          <a:p>
            <a:pPr marL="285750" indent="-285750">
              <a:buFont typeface="Arial" panose="020B0604020202020204" pitchFamily="34" charset="0"/>
              <a:buChar char="•"/>
            </a:pPr>
            <a:r>
              <a:rPr lang="en-US" sz="1400" dirty="0"/>
              <a:t>Add micro PC fan(s) to aid heating in the basement/vault spaces during below freezing weather</a:t>
            </a:r>
          </a:p>
          <a:p>
            <a:pPr marL="285750" indent="-285750">
              <a:buFont typeface="Arial" panose="020B0604020202020204" pitchFamily="34" charset="0"/>
              <a:buChar char="•"/>
            </a:pPr>
            <a:r>
              <a:rPr lang="en-US" sz="1400" dirty="0"/>
              <a:t>Add water heater sensing and control for Shower Miser feature</a:t>
            </a:r>
          </a:p>
        </p:txBody>
      </p:sp>
    </p:spTree>
    <p:extLst>
      <p:ext uri="{BB962C8B-B14F-4D97-AF65-F5344CB8AC3E}">
        <p14:creationId xmlns:p14="http://schemas.microsoft.com/office/powerpoint/2010/main" val="115557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E633-11EF-4EEB-A7D5-56856AFB9803}"/>
              </a:ext>
            </a:extLst>
          </p:cNvPr>
          <p:cNvSpPr>
            <a:spLocks noGrp="1"/>
          </p:cNvSpPr>
          <p:nvPr>
            <p:ph type="title"/>
          </p:nvPr>
        </p:nvSpPr>
        <p:spPr/>
        <p:txBody>
          <a:bodyPr/>
          <a:lstStyle/>
          <a:p>
            <a:r>
              <a:rPr lang="en-US" dirty="0"/>
              <a:t>Helper Diagrams</a:t>
            </a:r>
          </a:p>
        </p:txBody>
      </p:sp>
      <p:sp>
        <p:nvSpPr>
          <p:cNvPr id="3" name="Text Placeholder 2">
            <a:extLst>
              <a:ext uri="{FF2B5EF4-FFF2-40B4-BE49-F238E27FC236}">
                <a16:creationId xmlns:a16="http://schemas.microsoft.com/office/drawing/2014/main" id="{66042647-FAA9-4DB3-A289-5DD0A910AE8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0E7220B6-A4D1-4CB4-99D3-1096CE9DDA01}"/>
              </a:ext>
            </a:extLst>
          </p:cNvPr>
          <p:cNvSpPr>
            <a:spLocks noGrp="1"/>
          </p:cNvSpPr>
          <p:nvPr>
            <p:ph type="dt" sz="half" idx="10"/>
          </p:nvPr>
        </p:nvSpPr>
        <p:spPr/>
        <p:txBody>
          <a:bodyPr/>
          <a:lstStyle/>
          <a:p>
            <a:fld id="{5EC63712-D0D2-4C85-A5B7-B312D33761A1}" type="datetime1">
              <a:rPr lang="en-US" smtClean="0"/>
              <a:t>12/1/2019</a:t>
            </a:fld>
            <a:endParaRPr lang="en-US"/>
          </a:p>
        </p:txBody>
      </p:sp>
      <p:sp>
        <p:nvSpPr>
          <p:cNvPr id="5" name="Footer Placeholder 4">
            <a:extLst>
              <a:ext uri="{FF2B5EF4-FFF2-40B4-BE49-F238E27FC236}">
                <a16:creationId xmlns:a16="http://schemas.microsoft.com/office/drawing/2014/main" id="{26B54C3E-D0CF-4792-BF59-59D13BDF3C8A}"/>
              </a:ext>
            </a:extLst>
          </p:cNvPr>
          <p:cNvSpPr>
            <a:spLocks noGrp="1"/>
          </p:cNvSpPr>
          <p:nvPr>
            <p:ph type="ftr" sz="quarter" idx="11"/>
          </p:nvPr>
        </p:nvSpPr>
        <p:spPr/>
        <p:txBody>
          <a:bodyPr/>
          <a:lstStyle/>
          <a:p>
            <a:r>
              <a:rPr lang="en-US"/>
              <a:t>Thomas Gilg</a:t>
            </a:r>
            <a:endParaRPr lang="en-US" dirty="0"/>
          </a:p>
        </p:txBody>
      </p:sp>
      <p:sp>
        <p:nvSpPr>
          <p:cNvPr id="6" name="Slide Number Placeholder 5">
            <a:extLst>
              <a:ext uri="{FF2B5EF4-FFF2-40B4-BE49-F238E27FC236}">
                <a16:creationId xmlns:a16="http://schemas.microsoft.com/office/drawing/2014/main" id="{9F332BB3-DDCC-4852-B3B9-2F4F16AA70C6}"/>
              </a:ext>
            </a:extLst>
          </p:cNvPr>
          <p:cNvSpPr>
            <a:spLocks noGrp="1"/>
          </p:cNvSpPr>
          <p:nvPr>
            <p:ph type="sldNum" sz="quarter" idx="12"/>
          </p:nvPr>
        </p:nvSpPr>
        <p:spPr/>
        <p:txBody>
          <a:bodyPr/>
          <a:lstStyle/>
          <a:p>
            <a:fld id="{94362639-08AF-4D00-B670-6475D0DACB08}" type="slidenum">
              <a:rPr lang="en-US" smtClean="0"/>
              <a:t>6</a:t>
            </a:fld>
            <a:endParaRPr lang="en-US"/>
          </a:p>
        </p:txBody>
      </p:sp>
    </p:spTree>
    <p:extLst>
      <p:ext uri="{BB962C8B-B14F-4D97-AF65-F5344CB8AC3E}">
        <p14:creationId xmlns:p14="http://schemas.microsoft.com/office/powerpoint/2010/main" val="124334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learn.adafruit.com/assets/assets/000/046/249/original/adafruit_products_Huzzah_ESP8266_Pinout_v1.2-1.png?1504885873">
            <a:extLst>
              <a:ext uri="{FF2B5EF4-FFF2-40B4-BE49-F238E27FC236}">
                <a16:creationId xmlns:a16="http://schemas.microsoft.com/office/drawing/2014/main" id="{DB01318A-96C6-4011-82D5-9A65A579D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 y="0"/>
            <a:ext cx="969822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446D77-FFFB-4116-B3B4-3D10FF7D6FB0}"/>
              </a:ext>
            </a:extLst>
          </p:cNvPr>
          <p:cNvSpPr txBox="1"/>
          <p:nvPr/>
        </p:nvSpPr>
        <p:spPr>
          <a:xfrm>
            <a:off x="8436075" y="183872"/>
            <a:ext cx="3654453" cy="2492990"/>
          </a:xfrm>
          <a:prstGeom prst="rect">
            <a:avLst/>
          </a:prstGeom>
          <a:noFill/>
        </p:spPr>
        <p:txBody>
          <a:bodyPr wrap="square" rtlCol="0">
            <a:spAutoFit/>
          </a:bodyPr>
          <a:lstStyle/>
          <a:p>
            <a:r>
              <a:rPr lang="en-US" sz="1200" dirty="0">
                <a:solidFill>
                  <a:srgbClr val="7030A0"/>
                </a:solidFill>
              </a:rPr>
              <a:t>  0  Boot on Low + Red LED</a:t>
            </a:r>
          </a:p>
          <a:p>
            <a:r>
              <a:rPr lang="en-US" sz="1200" dirty="0">
                <a:solidFill>
                  <a:srgbClr val="7030A0"/>
                </a:solidFill>
              </a:rPr>
              <a:t>  </a:t>
            </a:r>
            <a:r>
              <a:rPr lang="en-US" sz="1200" strike="sngStrike" dirty="0">
                <a:solidFill>
                  <a:srgbClr val="7030A0"/>
                </a:solidFill>
              </a:rPr>
              <a:t>1  Serial TX</a:t>
            </a:r>
          </a:p>
          <a:p>
            <a:r>
              <a:rPr lang="en-US" sz="1200" dirty="0">
                <a:solidFill>
                  <a:srgbClr val="7030A0"/>
                </a:solidFill>
              </a:rPr>
              <a:t>  2  Boot on Low + Blue LED + Pull-Up</a:t>
            </a:r>
          </a:p>
          <a:p>
            <a:r>
              <a:rPr lang="en-US" sz="1200" dirty="0">
                <a:solidFill>
                  <a:srgbClr val="7030A0"/>
                </a:solidFill>
              </a:rPr>
              <a:t>  </a:t>
            </a:r>
            <a:r>
              <a:rPr lang="en-US" sz="1200" strike="sngStrike" dirty="0">
                <a:solidFill>
                  <a:srgbClr val="7030A0"/>
                </a:solidFill>
              </a:rPr>
              <a:t>3  Serial RX</a:t>
            </a:r>
          </a:p>
          <a:p>
            <a:r>
              <a:rPr lang="en-US" sz="1200" dirty="0">
                <a:solidFill>
                  <a:srgbClr val="7030A0"/>
                </a:solidFill>
              </a:rPr>
              <a:t>  4  I2C SDA</a:t>
            </a:r>
          </a:p>
          <a:p>
            <a:r>
              <a:rPr lang="en-US" sz="1200" dirty="0">
                <a:solidFill>
                  <a:srgbClr val="7030A0"/>
                </a:solidFill>
              </a:rPr>
              <a:t>  5  I2C SCL</a:t>
            </a:r>
          </a:p>
          <a:p>
            <a:r>
              <a:rPr lang="en-US" sz="1200" dirty="0">
                <a:solidFill>
                  <a:srgbClr val="7030A0"/>
                </a:solidFill>
              </a:rPr>
              <a:t>  </a:t>
            </a:r>
            <a:r>
              <a:rPr lang="en-US" sz="1200" strike="sngStrike" dirty="0">
                <a:solidFill>
                  <a:srgbClr val="7030A0"/>
                </a:solidFill>
              </a:rPr>
              <a:t>6-11 Flash</a:t>
            </a:r>
          </a:p>
          <a:p>
            <a:r>
              <a:rPr lang="en-US" sz="1200" dirty="0">
                <a:solidFill>
                  <a:srgbClr val="7030A0"/>
                </a:solidFill>
              </a:rPr>
              <a:t>12  SPI MISO</a:t>
            </a:r>
          </a:p>
          <a:p>
            <a:r>
              <a:rPr lang="en-US" sz="1200" dirty="0">
                <a:solidFill>
                  <a:srgbClr val="7030A0"/>
                </a:solidFill>
              </a:rPr>
              <a:t>13  SPI MOSI</a:t>
            </a:r>
          </a:p>
          <a:p>
            <a:r>
              <a:rPr lang="en-US" sz="1200" dirty="0">
                <a:solidFill>
                  <a:srgbClr val="7030A0"/>
                </a:solidFill>
              </a:rPr>
              <a:t>14  SPI SCK</a:t>
            </a:r>
          </a:p>
          <a:p>
            <a:r>
              <a:rPr lang="en-US" sz="1200" dirty="0">
                <a:solidFill>
                  <a:srgbClr val="7030A0"/>
                </a:solidFill>
              </a:rPr>
              <a:t>15  SPI SS / Boot on High + Pull-Down</a:t>
            </a:r>
          </a:p>
          <a:p>
            <a:r>
              <a:rPr lang="en-US" sz="1200" dirty="0">
                <a:solidFill>
                  <a:srgbClr val="7030A0"/>
                </a:solidFill>
              </a:rPr>
              <a:t>16  Connect to RESET for Deep Sleep Wake + Pull-Down</a:t>
            </a:r>
          </a:p>
          <a:p>
            <a:r>
              <a:rPr lang="en-US" sz="1200" dirty="0">
                <a:solidFill>
                  <a:srgbClr val="7030A0"/>
                </a:solidFill>
              </a:rPr>
              <a:t>17  ADC</a:t>
            </a:r>
          </a:p>
        </p:txBody>
      </p:sp>
      <p:sp>
        <p:nvSpPr>
          <p:cNvPr id="7" name="Slide Number Placeholder 6">
            <a:extLst>
              <a:ext uri="{FF2B5EF4-FFF2-40B4-BE49-F238E27FC236}">
                <a16:creationId xmlns:a16="http://schemas.microsoft.com/office/drawing/2014/main" id="{261C2954-E6E0-4D84-913A-9F14E6C68DAF}"/>
              </a:ext>
            </a:extLst>
          </p:cNvPr>
          <p:cNvSpPr>
            <a:spLocks noGrp="1"/>
          </p:cNvSpPr>
          <p:nvPr>
            <p:ph type="sldNum" sz="quarter" idx="12"/>
          </p:nvPr>
        </p:nvSpPr>
        <p:spPr/>
        <p:txBody>
          <a:bodyPr/>
          <a:lstStyle/>
          <a:p>
            <a:fld id="{94362639-08AF-4D00-B670-6475D0DACB08}" type="slidenum">
              <a:rPr lang="en-US" smtClean="0"/>
              <a:t>7</a:t>
            </a:fld>
            <a:endParaRPr lang="en-US"/>
          </a:p>
        </p:txBody>
      </p:sp>
    </p:spTree>
    <p:extLst>
      <p:ext uri="{BB962C8B-B14F-4D97-AF65-F5344CB8AC3E}">
        <p14:creationId xmlns:p14="http://schemas.microsoft.com/office/powerpoint/2010/main" val="425533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f/fc/SPI_three_slaves.svg/300px-SPI_three_slav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704" y="4294222"/>
            <a:ext cx="3175876" cy="25195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1449941110"/>
              </p:ext>
            </p:extLst>
          </p:nvPr>
        </p:nvGraphicFramePr>
        <p:xfrm>
          <a:off x="838200" y="213533"/>
          <a:ext cx="9998124" cy="1691640"/>
        </p:xfrm>
        <a:graphic>
          <a:graphicData uri="http://schemas.openxmlformats.org/drawingml/2006/table">
            <a:tbl>
              <a:tblPr firstRow="1" bandRow="1">
                <a:tableStyleId>{5C22544A-7EE6-4342-B048-85BDC9FD1C3A}</a:tableStyleId>
              </a:tblPr>
              <a:tblGrid>
                <a:gridCol w="2499531">
                  <a:extLst>
                    <a:ext uri="{9D8B030D-6E8A-4147-A177-3AD203B41FA5}">
                      <a16:colId xmlns:a16="http://schemas.microsoft.com/office/drawing/2014/main" val="20000"/>
                    </a:ext>
                  </a:extLst>
                </a:gridCol>
                <a:gridCol w="2499531">
                  <a:extLst>
                    <a:ext uri="{9D8B030D-6E8A-4147-A177-3AD203B41FA5}">
                      <a16:colId xmlns:a16="http://schemas.microsoft.com/office/drawing/2014/main" val="20001"/>
                    </a:ext>
                  </a:extLst>
                </a:gridCol>
                <a:gridCol w="2038377">
                  <a:extLst>
                    <a:ext uri="{9D8B030D-6E8A-4147-A177-3AD203B41FA5}">
                      <a16:colId xmlns:a16="http://schemas.microsoft.com/office/drawing/2014/main" val="20002"/>
                    </a:ext>
                  </a:extLst>
                </a:gridCol>
                <a:gridCol w="2960685">
                  <a:extLst>
                    <a:ext uri="{9D8B030D-6E8A-4147-A177-3AD203B41FA5}">
                      <a16:colId xmlns:a16="http://schemas.microsoft.com/office/drawing/2014/main" val="4257386308"/>
                    </a:ext>
                  </a:extLst>
                </a:gridCol>
              </a:tblGrid>
              <a:tr h="119291">
                <a:tc>
                  <a:txBody>
                    <a:bodyPr/>
                    <a:lstStyle/>
                    <a:p>
                      <a:r>
                        <a:rPr lang="en-US" sz="1100" dirty="0"/>
                        <a:t>I2C</a:t>
                      </a:r>
                    </a:p>
                  </a:txBody>
                  <a:tcPr/>
                </a:tc>
                <a:tc>
                  <a:txBody>
                    <a:bodyPr/>
                    <a:lstStyle/>
                    <a:p>
                      <a:r>
                        <a:rPr lang="en-US" sz="1100" dirty="0"/>
                        <a:t>SPI</a:t>
                      </a:r>
                    </a:p>
                  </a:txBody>
                  <a:tcPr/>
                </a:tc>
                <a:tc>
                  <a:txBody>
                    <a:bodyPr/>
                    <a:lstStyle/>
                    <a:p>
                      <a:r>
                        <a:rPr lang="en-US" sz="1100" dirty="0"/>
                        <a:t>UART</a:t>
                      </a:r>
                    </a:p>
                  </a:txBody>
                  <a:tcPr/>
                </a:tc>
                <a:tc>
                  <a:txBody>
                    <a:bodyPr/>
                    <a:lstStyle/>
                    <a:p>
                      <a:r>
                        <a:rPr lang="en-US" sz="1100" dirty="0"/>
                        <a:t>Dallas OneWire</a:t>
                      </a:r>
                    </a:p>
                  </a:txBody>
                  <a:tcPr/>
                </a:tc>
                <a:extLst>
                  <a:ext uri="{0D108BD9-81ED-4DB2-BD59-A6C34878D82A}">
                    <a16:rowId xmlns:a16="http://schemas.microsoft.com/office/drawing/2014/main" val="10000"/>
                  </a:ext>
                </a:extLst>
              </a:tr>
              <a:tr h="627961">
                <a:tc>
                  <a:txBody>
                    <a:bodyPr/>
                    <a:lstStyle/>
                    <a:p>
                      <a:pPr marL="285750" indent="-285750">
                        <a:buFont typeface="Arial" panose="020B0604020202020204" pitchFamily="34" charset="0"/>
                        <a:buChar char="•"/>
                      </a:pPr>
                      <a:r>
                        <a:rPr lang="en-US" sz="1100" dirty="0"/>
                        <a:t>Slow</a:t>
                      </a:r>
                    </a:p>
                    <a:p>
                      <a:pPr marL="285750" indent="-285750">
                        <a:buFont typeface="Arial" panose="020B0604020202020204" pitchFamily="34" charset="0"/>
                        <a:buChar char="•"/>
                      </a:pPr>
                      <a:r>
                        <a:rPr lang="en-US" sz="1100" dirty="0"/>
                        <a:t>Fewer lines</a:t>
                      </a:r>
                    </a:p>
                    <a:p>
                      <a:pPr marL="285750" indent="-285750">
                        <a:buFont typeface="Arial" panose="020B0604020202020204" pitchFamily="34" charset="0"/>
                        <a:buChar char="•"/>
                      </a:pPr>
                      <a:r>
                        <a:rPr lang="en-US" sz="1100" dirty="0"/>
                        <a:t>Addressable</a:t>
                      </a:r>
                      <a:r>
                        <a:rPr lang="en-US" sz="1100" baseline="0" dirty="0"/>
                        <a:t> devices</a:t>
                      </a:r>
                    </a:p>
                    <a:p>
                      <a:pPr marL="285750" indent="-285750">
                        <a:buFont typeface="Arial" panose="020B0604020202020204" pitchFamily="34" charset="0"/>
                        <a:buChar char="•"/>
                      </a:pPr>
                      <a:r>
                        <a:rPr lang="en-US" sz="1100" baseline="0" dirty="0"/>
                        <a:t>Interrupt line</a:t>
                      </a:r>
                    </a:p>
                    <a:p>
                      <a:pPr marL="285750" indent="-285750">
                        <a:buFont typeface="Arial" panose="020B0604020202020204" pitchFamily="34" charset="0"/>
                        <a:buChar char="•"/>
                      </a:pPr>
                      <a:r>
                        <a:rPr lang="en-US" sz="1100" baseline="0" dirty="0"/>
                        <a:t>More complicated to use</a:t>
                      </a:r>
                    </a:p>
                    <a:p>
                      <a:pPr marL="285750" indent="-285750">
                        <a:buFont typeface="Arial" panose="020B0604020202020204" pitchFamily="34" charset="0"/>
                        <a:buChar char="•"/>
                      </a:pPr>
                      <a:r>
                        <a:rPr lang="en-US" sz="1100" baseline="0" dirty="0"/>
                        <a:t>Master/slave “bus”</a:t>
                      </a:r>
                    </a:p>
                    <a:p>
                      <a:pPr marL="285750" indent="-285750">
                        <a:buFont typeface="Arial" panose="020B0604020202020204" pitchFamily="34" charset="0"/>
                        <a:buChar char="•"/>
                      </a:pPr>
                      <a:r>
                        <a:rPr lang="en-US" sz="1100" baseline="0" dirty="0"/>
                        <a:t>Falling / rising edge differences between parts </a:t>
                      </a:r>
                      <a:r>
                        <a:rPr lang="en-US" sz="1100" baseline="0" dirty="0">
                          <a:sym typeface="Wingdings" panose="05000000000000000000" pitchFamily="2" charset="2"/>
                        </a:rPr>
                        <a:t></a:t>
                      </a:r>
                      <a:endParaRPr lang="en-US" sz="1100" baseline="0" dirty="0"/>
                    </a:p>
                  </a:txBody>
                  <a:tcPr/>
                </a:tc>
                <a:tc>
                  <a:txBody>
                    <a:bodyPr/>
                    <a:lstStyle/>
                    <a:p>
                      <a:pPr marL="285750" indent="-285750">
                        <a:buFont typeface="Arial" panose="020B0604020202020204" pitchFamily="34" charset="0"/>
                        <a:buChar char="•"/>
                      </a:pPr>
                      <a:r>
                        <a:rPr lang="en-US" sz="1100" dirty="0"/>
                        <a:t>Fastest</a:t>
                      </a:r>
                    </a:p>
                    <a:p>
                      <a:pPr marL="285750" indent="-285750">
                        <a:buFont typeface="Arial" panose="020B0604020202020204" pitchFamily="34" charset="0"/>
                        <a:buChar char="•"/>
                      </a:pPr>
                      <a:r>
                        <a:rPr lang="en-US" sz="1100" dirty="0"/>
                        <a:t>More lines</a:t>
                      </a:r>
                    </a:p>
                    <a:p>
                      <a:pPr marL="285750" indent="-285750">
                        <a:buFont typeface="Arial" panose="020B0604020202020204" pitchFamily="34" charset="0"/>
                        <a:buChar char="•"/>
                      </a:pPr>
                      <a:r>
                        <a:rPr lang="en-US" sz="1100" dirty="0"/>
                        <a:t>Easier</a:t>
                      </a:r>
                      <a:r>
                        <a:rPr lang="en-US" sz="1100" baseline="0" dirty="0"/>
                        <a:t> to use</a:t>
                      </a:r>
                    </a:p>
                    <a:p>
                      <a:pPr marL="285750" indent="-285750">
                        <a:buFont typeface="Arial" panose="020B0604020202020204" pitchFamily="34" charset="0"/>
                        <a:buChar char="•"/>
                      </a:pPr>
                      <a:r>
                        <a:rPr lang="en-US" sz="1100" baseline="0" dirty="0"/>
                        <a:t>Point to point</a:t>
                      </a:r>
                    </a:p>
                    <a:p>
                      <a:pPr marL="285750" indent="-285750">
                        <a:buFont typeface="Arial" panose="020B0604020202020204" pitchFamily="34" charset="0"/>
                        <a:buChar char="•"/>
                      </a:pPr>
                      <a:r>
                        <a:rPr lang="en-US" sz="1100" baseline="0" dirty="0"/>
                        <a:t>More robust HW/SW</a:t>
                      </a:r>
                    </a:p>
                    <a:p>
                      <a:pPr marL="285750" indent="-285750">
                        <a:buFont typeface="Arial" panose="020B0604020202020204" pitchFamily="34" charset="0"/>
                        <a:buChar char="•"/>
                      </a:pPr>
                      <a:endParaRPr lang="en-US" sz="1100" dirty="0"/>
                    </a:p>
                  </a:txBody>
                  <a:tcPr/>
                </a:tc>
                <a:tc>
                  <a:txBody>
                    <a:bodyPr/>
                    <a:lstStyle/>
                    <a:p>
                      <a:pPr marL="285750" indent="-285750">
                        <a:buFont typeface="Arial" panose="020B0604020202020204" pitchFamily="34" charset="0"/>
                        <a:buChar char="•"/>
                      </a:pPr>
                      <a:r>
                        <a:rPr lang="en-US" sz="1100" dirty="0"/>
                        <a:t>Slow/Slowest</a:t>
                      </a:r>
                    </a:p>
                  </a:txBody>
                  <a:tcPr/>
                </a:tc>
                <a:tc>
                  <a:txBody>
                    <a:bodyPr/>
                    <a:lstStyle/>
                    <a:p>
                      <a:pPr marL="285750" indent="-285750">
                        <a:buFont typeface="Arial" panose="020B0604020202020204" pitchFamily="34" charset="0"/>
                        <a:buChar char="•"/>
                      </a:pPr>
                      <a:r>
                        <a:rPr lang="en-US" sz="1100" dirty="0"/>
                        <a:t>Slowest</a:t>
                      </a:r>
                    </a:p>
                    <a:p>
                      <a:pPr marL="285750" indent="-285750">
                        <a:buFont typeface="Arial" panose="020B0604020202020204" pitchFamily="34" charset="0"/>
                        <a:buChar char="•"/>
                      </a:pPr>
                      <a:r>
                        <a:rPr lang="en-US" sz="1100" dirty="0"/>
                        <a:t>Simple but robust</a:t>
                      </a:r>
                    </a:p>
                    <a:p>
                      <a:pPr marL="285750" indent="-285750">
                        <a:buFont typeface="Arial" panose="020B0604020202020204" pitchFamily="34" charset="0"/>
                        <a:buChar char="•"/>
                      </a:pPr>
                      <a:r>
                        <a:rPr lang="en-US" sz="1100" dirty="0"/>
                        <a:t>Very long wire runs possible compared to I2C and SPI</a:t>
                      </a:r>
                    </a:p>
                    <a:p>
                      <a:pPr marL="285750" indent="-285750">
                        <a:buFont typeface="Arial" panose="020B0604020202020204" pitchFamily="34" charset="0"/>
                        <a:buChar char="•"/>
                      </a:pPr>
                      <a:r>
                        <a:rPr lang="en-US" sz="1100" dirty="0"/>
                        <a:t>In theory GND + Signal with parasitic powering off Signal, but adding V+ makes things more robust</a:t>
                      </a:r>
                    </a:p>
                    <a:p>
                      <a:pPr marL="285750" indent="-285750">
                        <a:buFont typeface="Arial" panose="020B0604020202020204" pitchFamily="34" charset="0"/>
                        <a:buChar char="•"/>
                      </a:pPr>
                      <a:endParaRPr lang="en-US" sz="1100" dirty="0"/>
                    </a:p>
                  </a:txBody>
                  <a:tcPr/>
                </a:tc>
                <a:extLst>
                  <a:ext uri="{0D108BD9-81ED-4DB2-BD59-A6C34878D82A}">
                    <a16:rowId xmlns:a16="http://schemas.microsoft.com/office/drawing/2014/main" val="10001"/>
                  </a:ext>
                </a:extLst>
              </a:tr>
            </a:tbl>
          </a:graphicData>
        </a:graphic>
      </p:graphicFrame>
      <p:pic>
        <p:nvPicPr>
          <p:cNvPr id="1029" name="Picture 5" descr="http://gammon.com.au/images/ArduinoUno_R3_Pinou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520" y="2307843"/>
            <a:ext cx="5257800" cy="404850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12663"/>
            <a:ext cx="3699854" cy="1983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a:extLst>
              <a:ext uri="{FF2B5EF4-FFF2-40B4-BE49-F238E27FC236}">
                <a16:creationId xmlns:a16="http://schemas.microsoft.com/office/drawing/2014/main" id="{8C259753-E98F-4ACE-8ABB-2B245750E570}"/>
              </a:ext>
            </a:extLst>
          </p:cNvPr>
          <p:cNvSpPr>
            <a:spLocks noGrp="1"/>
          </p:cNvSpPr>
          <p:nvPr>
            <p:ph type="dt" sz="half" idx="10"/>
          </p:nvPr>
        </p:nvSpPr>
        <p:spPr/>
        <p:txBody>
          <a:bodyPr/>
          <a:lstStyle/>
          <a:p>
            <a:fld id="{56D13271-D1D9-4341-8D25-C9F16F9EA28A}" type="datetime1">
              <a:rPr lang="en-US" smtClean="0"/>
              <a:t>12/1/2019</a:t>
            </a:fld>
            <a:endParaRPr lang="en-US"/>
          </a:p>
        </p:txBody>
      </p:sp>
      <p:sp>
        <p:nvSpPr>
          <p:cNvPr id="4" name="Footer Placeholder 3">
            <a:extLst>
              <a:ext uri="{FF2B5EF4-FFF2-40B4-BE49-F238E27FC236}">
                <a16:creationId xmlns:a16="http://schemas.microsoft.com/office/drawing/2014/main" id="{E19C29E2-F854-4020-95FC-2BE3ABA1837B}"/>
              </a:ext>
            </a:extLst>
          </p:cNvPr>
          <p:cNvSpPr>
            <a:spLocks noGrp="1"/>
          </p:cNvSpPr>
          <p:nvPr>
            <p:ph type="ftr" sz="quarter" idx="11"/>
          </p:nvPr>
        </p:nvSpPr>
        <p:spPr/>
        <p:txBody>
          <a:bodyPr/>
          <a:lstStyle/>
          <a:p>
            <a:r>
              <a:rPr lang="en-US"/>
              <a:t>Thomas Gilg</a:t>
            </a:r>
            <a:endParaRPr lang="en-US" dirty="0"/>
          </a:p>
        </p:txBody>
      </p:sp>
      <p:sp>
        <p:nvSpPr>
          <p:cNvPr id="5" name="Slide Number Placeholder 4">
            <a:extLst>
              <a:ext uri="{FF2B5EF4-FFF2-40B4-BE49-F238E27FC236}">
                <a16:creationId xmlns:a16="http://schemas.microsoft.com/office/drawing/2014/main" id="{74BE102C-C650-4E8E-B24B-3915E3FE8F6B}"/>
              </a:ext>
            </a:extLst>
          </p:cNvPr>
          <p:cNvSpPr>
            <a:spLocks noGrp="1"/>
          </p:cNvSpPr>
          <p:nvPr>
            <p:ph type="sldNum" sz="quarter" idx="12"/>
          </p:nvPr>
        </p:nvSpPr>
        <p:spPr/>
        <p:txBody>
          <a:bodyPr/>
          <a:lstStyle/>
          <a:p>
            <a:fld id="{94362639-08AF-4D00-B670-6475D0DACB08}" type="slidenum">
              <a:rPr lang="en-US" smtClean="0"/>
              <a:t>8</a:t>
            </a:fld>
            <a:endParaRPr lang="en-US"/>
          </a:p>
        </p:txBody>
      </p:sp>
    </p:spTree>
    <p:extLst>
      <p:ext uri="{BB962C8B-B14F-4D97-AF65-F5344CB8AC3E}">
        <p14:creationId xmlns:p14="http://schemas.microsoft.com/office/powerpoint/2010/main" val="320907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506C6-2871-4A88-9F9D-7F39036DE04C}"/>
              </a:ext>
            </a:extLst>
          </p:cNvPr>
          <p:cNvSpPr>
            <a:spLocks noGrp="1"/>
          </p:cNvSpPr>
          <p:nvPr>
            <p:ph type="dt" sz="half" idx="10"/>
          </p:nvPr>
        </p:nvSpPr>
        <p:spPr/>
        <p:txBody>
          <a:bodyPr/>
          <a:lstStyle/>
          <a:p>
            <a:fld id="{B2C0ABE4-3060-49FB-AA60-CC54AB140A2C}" type="datetime1">
              <a:rPr lang="en-US" smtClean="0"/>
              <a:t>12/1/2019</a:t>
            </a:fld>
            <a:endParaRPr lang="en-US"/>
          </a:p>
        </p:txBody>
      </p:sp>
      <p:sp>
        <p:nvSpPr>
          <p:cNvPr id="3" name="Footer Placeholder 2">
            <a:extLst>
              <a:ext uri="{FF2B5EF4-FFF2-40B4-BE49-F238E27FC236}">
                <a16:creationId xmlns:a16="http://schemas.microsoft.com/office/drawing/2014/main" id="{3D3370CB-2FE3-4E81-9B06-86D748B480C2}"/>
              </a:ext>
            </a:extLst>
          </p:cNvPr>
          <p:cNvSpPr>
            <a:spLocks noGrp="1"/>
          </p:cNvSpPr>
          <p:nvPr>
            <p:ph type="ftr" sz="quarter" idx="11"/>
          </p:nvPr>
        </p:nvSpPr>
        <p:spPr/>
        <p:txBody>
          <a:bodyPr/>
          <a:lstStyle/>
          <a:p>
            <a:r>
              <a:rPr lang="en-US"/>
              <a:t>Thomas Gilg</a:t>
            </a:r>
            <a:endParaRPr lang="en-US" dirty="0"/>
          </a:p>
        </p:txBody>
      </p:sp>
      <p:grpSp>
        <p:nvGrpSpPr>
          <p:cNvPr id="6" name="Group 5">
            <a:extLst>
              <a:ext uri="{FF2B5EF4-FFF2-40B4-BE49-F238E27FC236}">
                <a16:creationId xmlns:a16="http://schemas.microsoft.com/office/drawing/2014/main" id="{C646B9C7-49CE-4104-B750-8BEF1D62173C}"/>
              </a:ext>
            </a:extLst>
          </p:cNvPr>
          <p:cNvGrpSpPr/>
          <p:nvPr/>
        </p:nvGrpSpPr>
        <p:grpSpPr>
          <a:xfrm>
            <a:off x="581133" y="3002978"/>
            <a:ext cx="4130643" cy="3091604"/>
            <a:chOff x="7896333" y="141791"/>
            <a:chExt cx="4130643" cy="3091604"/>
          </a:xfrm>
        </p:grpSpPr>
        <p:pic>
          <p:nvPicPr>
            <p:cNvPr id="4" name="Picture 2" descr="Image result for ld1117v33">
              <a:extLst>
                <a:ext uri="{FF2B5EF4-FFF2-40B4-BE49-F238E27FC236}">
                  <a16:creationId xmlns:a16="http://schemas.microsoft.com/office/drawing/2014/main" id="{FD3327D2-509F-4361-8F49-1AE3ABB912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41" b="18289"/>
            <a:stretch/>
          </p:blipFill>
          <p:spPr bwMode="auto">
            <a:xfrm>
              <a:off x="7896334" y="141791"/>
              <a:ext cx="4130642" cy="26299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165F5F-949A-4D1A-9A34-273DAC0346C5}"/>
                </a:ext>
              </a:extLst>
            </p:cNvPr>
            <p:cNvSpPr txBox="1"/>
            <p:nvPr/>
          </p:nvSpPr>
          <p:spPr>
            <a:xfrm>
              <a:off x="7896333" y="2730831"/>
              <a:ext cx="4130641" cy="502564"/>
            </a:xfrm>
            <a:prstGeom prst="rect">
              <a:avLst/>
            </a:prstGeom>
            <a:noFill/>
          </p:spPr>
          <p:txBody>
            <a:bodyPr wrap="square" rtlCol="0">
              <a:noAutofit/>
            </a:bodyPr>
            <a:lstStyle/>
            <a:p>
              <a:pPr marL="171450" indent="-171450">
                <a:buFont typeface="Arial" panose="020B0604020202020204" pitchFamily="34" charset="0"/>
                <a:buChar char="•"/>
              </a:pPr>
              <a:r>
                <a:rPr lang="en-US" sz="1100" dirty="0"/>
                <a:t>120</a:t>
              </a:r>
              <a:r>
                <a:rPr lang="el-GR" sz="1100" dirty="0">
                  <a:latin typeface="Calibri" panose="020F0502020204030204" pitchFamily="34" charset="0"/>
                  <a:cs typeface="Calibri" panose="020F0502020204030204" pitchFamily="34" charset="0"/>
                </a:rPr>
                <a:t>Ω</a:t>
              </a:r>
              <a:r>
                <a:rPr lang="en-US" sz="1100" dirty="0"/>
                <a:t> on LD1117</a:t>
              </a:r>
              <a:r>
                <a:rPr lang="en-US" sz="1100" b="1" dirty="0"/>
                <a:t>v1.2</a:t>
              </a:r>
              <a:r>
                <a:rPr lang="en-US" sz="1100" dirty="0"/>
                <a:t> out to maintain min load. No need on </a:t>
              </a:r>
              <a:r>
                <a:rPr lang="en-US" sz="1100" b="1" dirty="0"/>
                <a:t>v3.3</a:t>
              </a:r>
            </a:p>
            <a:p>
              <a:pPr marL="171450" indent="-171450">
                <a:buFont typeface="Arial" panose="020B0604020202020204" pitchFamily="34" charset="0"/>
                <a:buChar char="•"/>
              </a:pPr>
              <a:r>
                <a:rPr lang="en-US" sz="1100" dirty="0"/>
                <a:t>100nf = 0.1uf</a:t>
              </a:r>
            </a:p>
            <a:p>
              <a:pPr marL="171450" indent="-171450">
                <a:buFont typeface="Arial" panose="020B0604020202020204" pitchFamily="34" charset="0"/>
                <a:buChar char="•"/>
              </a:pPr>
              <a:endParaRPr lang="en-US" sz="1100" dirty="0"/>
            </a:p>
          </p:txBody>
        </p:sp>
      </p:grpSp>
      <p:sp>
        <p:nvSpPr>
          <p:cNvPr id="7" name="Slide Number Placeholder 6">
            <a:extLst>
              <a:ext uri="{FF2B5EF4-FFF2-40B4-BE49-F238E27FC236}">
                <a16:creationId xmlns:a16="http://schemas.microsoft.com/office/drawing/2014/main" id="{CFEC01D8-D7FD-4907-AE3C-9F0BDFCFCC68}"/>
              </a:ext>
            </a:extLst>
          </p:cNvPr>
          <p:cNvSpPr>
            <a:spLocks noGrp="1"/>
          </p:cNvSpPr>
          <p:nvPr>
            <p:ph type="sldNum" sz="quarter" idx="12"/>
          </p:nvPr>
        </p:nvSpPr>
        <p:spPr/>
        <p:txBody>
          <a:bodyPr/>
          <a:lstStyle/>
          <a:p>
            <a:fld id="{94362639-08AF-4D00-B670-6475D0DACB08}" type="slidenum">
              <a:rPr lang="en-US" smtClean="0"/>
              <a:t>9</a:t>
            </a:fld>
            <a:endParaRPr lang="en-US"/>
          </a:p>
        </p:txBody>
      </p:sp>
    </p:spTree>
    <p:extLst>
      <p:ext uri="{BB962C8B-B14F-4D97-AF65-F5344CB8AC3E}">
        <p14:creationId xmlns:p14="http://schemas.microsoft.com/office/powerpoint/2010/main" val="540721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846</Words>
  <Application>Microsoft Office PowerPoint</Application>
  <PresentationFormat>Widescreen</PresentationFormat>
  <Paragraphs>144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Camper Ghillie</vt:lpstr>
      <vt:lpstr>Camper Ghillie Features</vt:lpstr>
      <vt:lpstr>Sensor Positions and Wiring</vt:lpstr>
      <vt:lpstr>ESP8266 Arduino Fritzing Diagram (Copy)</vt:lpstr>
      <vt:lpstr>ESP8266 Arduino Fritzing Diagram 2 (Copy)</vt:lpstr>
      <vt:lpstr>Helper Diagrams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Camper Ghillie</dc:title>
  <dc:creator>Thomas Gilg</dc:creator>
  <cp:lastModifiedBy>Thomas Gilg</cp:lastModifiedBy>
  <cp:revision>7</cp:revision>
  <dcterms:created xsi:type="dcterms:W3CDTF">2019-12-01T17:48:56Z</dcterms:created>
  <dcterms:modified xsi:type="dcterms:W3CDTF">2019-12-01T18:58:12Z</dcterms:modified>
</cp:coreProperties>
</file>