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6" r:id="rId2"/>
    <p:sldId id="261" r:id="rId3"/>
    <p:sldId id="260" r:id="rId4"/>
    <p:sldId id="257" r:id="rId5"/>
    <p:sldId id="264" r:id="rId6"/>
    <p:sldId id="258" r:id="rId7"/>
    <p:sldId id="267"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FBA625-C57D-4AA8-9AF2-8D027213646D}" v="24" dt="2024-08-21T18:00:05.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t shah" userId="8690cf9b8b7cb3b0" providerId="LiveId" clId="{E1FBA625-C57D-4AA8-9AF2-8D027213646D}"/>
    <pc:docChg chg="undo custSel addSld delSld modSld sldOrd">
      <pc:chgData name="Vedant shah" userId="8690cf9b8b7cb3b0" providerId="LiveId" clId="{E1FBA625-C57D-4AA8-9AF2-8D027213646D}" dt="2024-08-22T05:52:00.507" v="1495"/>
      <pc:docMkLst>
        <pc:docMk/>
      </pc:docMkLst>
      <pc:sldChg chg="addSp delSp modSp mod">
        <pc:chgData name="Vedant shah" userId="8690cf9b8b7cb3b0" providerId="LiveId" clId="{E1FBA625-C57D-4AA8-9AF2-8D027213646D}" dt="2024-08-21T17:14:00.034" v="90" actId="114"/>
        <pc:sldMkLst>
          <pc:docMk/>
          <pc:sldMk cId="0" sldId="256"/>
        </pc:sldMkLst>
        <pc:spChg chg="mod">
          <ac:chgData name="Vedant shah" userId="8690cf9b8b7cb3b0" providerId="LiveId" clId="{E1FBA625-C57D-4AA8-9AF2-8D027213646D}" dt="2024-08-21T17:13:37.144" v="85" actId="1076"/>
          <ac:spMkLst>
            <pc:docMk/>
            <pc:sldMk cId="0" sldId="256"/>
            <ac:spMk id="3" creationId="{00000000-0000-0000-0000-000000000000}"/>
          </ac:spMkLst>
        </pc:spChg>
        <pc:spChg chg="mod">
          <ac:chgData name="Vedant shah" userId="8690cf9b8b7cb3b0" providerId="LiveId" clId="{E1FBA625-C57D-4AA8-9AF2-8D027213646D}" dt="2024-08-21T17:09:48.879" v="31" actId="403"/>
          <ac:spMkLst>
            <pc:docMk/>
            <pc:sldMk cId="0" sldId="256"/>
            <ac:spMk id="6" creationId="{00000000-0000-0000-0000-000000000000}"/>
          </ac:spMkLst>
        </pc:spChg>
        <pc:spChg chg="mod">
          <ac:chgData name="Vedant shah" userId="8690cf9b8b7cb3b0" providerId="LiveId" clId="{E1FBA625-C57D-4AA8-9AF2-8D027213646D}" dt="2024-08-21T17:14:00.034" v="90" actId="114"/>
          <ac:spMkLst>
            <pc:docMk/>
            <pc:sldMk cId="0" sldId="256"/>
            <ac:spMk id="7" creationId="{00000000-0000-0000-0000-000000000000}"/>
          </ac:spMkLst>
        </pc:spChg>
        <pc:picChg chg="del">
          <ac:chgData name="Vedant shah" userId="8690cf9b8b7cb3b0" providerId="LiveId" clId="{E1FBA625-C57D-4AA8-9AF2-8D027213646D}" dt="2024-08-21T17:09:41.418" v="28" actId="478"/>
          <ac:picMkLst>
            <pc:docMk/>
            <pc:sldMk cId="0" sldId="256"/>
            <ac:picMk id="4" creationId="{00000000-0000-0000-0000-000000000000}"/>
          </ac:picMkLst>
        </pc:picChg>
        <pc:picChg chg="add del">
          <ac:chgData name="Vedant shah" userId="8690cf9b8b7cb3b0" providerId="LiveId" clId="{E1FBA625-C57D-4AA8-9AF2-8D027213646D}" dt="2024-08-21T17:13:53.320" v="87" actId="478"/>
          <ac:picMkLst>
            <pc:docMk/>
            <pc:sldMk cId="0" sldId="256"/>
            <ac:picMk id="5" creationId="{00000000-0000-0000-0000-000000000000}"/>
          </ac:picMkLst>
        </pc:picChg>
      </pc:sldChg>
      <pc:sldChg chg="modSp mod">
        <pc:chgData name="Vedant shah" userId="8690cf9b8b7cb3b0" providerId="LiveId" clId="{E1FBA625-C57D-4AA8-9AF2-8D027213646D}" dt="2024-08-21T18:35:50.482" v="1489" actId="14100"/>
        <pc:sldMkLst>
          <pc:docMk/>
          <pc:sldMk cId="0" sldId="258"/>
        </pc:sldMkLst>
        <pc:spChg chg="mod">
          <ac:chgData name="Vedant shah" userId="8690cf9b8b7cb3b0" providerId="LiveId" clId="{E1FBA625-C57D-4AA8-9AF2-8D027213646D}" dt="2024-08-21T18:32:06.348" v="1383" actId="14100"/>
          <ac:spMkLst>
            <pc:docMk/>
            <pc:sldMk cId="0" sldId="258"/>
            <ac:spMk id="6" creationId="{00000000-0000-0000-0000-000000000000}"/>
          </ac:spMkLst>
        </pc:spChg>
        <pc:spChg chg="mod">
          <ac:chgData name="Vedant shah" userId="8690cf9b8b7cb3b0" providerId="LiveId" clId="{E1FBA625-C57D-4AA8-9AF2-8D027213646D}" dt="2024-08-21T18:35:00.614" v="1456" actId="20577"/>
          <ac:spMkLst>
            <pc:docMk/>
            <pc:sldMk cId="0" sldId="258"/>
            <ac:spMk id="9" creationId="{00000000-0000-0000-0000-000000000000}"/>
          </ac:spMkLst>
        </pc:spChg>
        <pc:spChg chg="mod">
          <ac:chgData name="Vedant shah" userId="8690cf9b8b7cb3b0" providerId="LiveId" clId="{E1FBA625-C57D-4AA8-9AF2-8D027213646D}" dt="2024-08-21T18:35:11.229" v="1463" actId="20577"/>
          <ac:spMkLst>
            <pc:docMk/>
            <pc:sldMk cId="0" sldId="258"/>
            <ac:spMk id="13" creationId="{00000000-0000-0000-0000-000000000000}"/>
          </ac:spMkLst>
        </pc:spChg>
        <pc:spChg chg="mod">
          <ac:chgData name="Vedant shah" userId="8690cf9b8b7cb3b0" providerId="LiveId" clId="{E1FBA625-C57D-4AA8-9AF2-8D027213646D}" dt="2024-08-21T18:35:32.257" v="1464" actId="1076"/>
          <ac:spMkLst>
            <pc:docMk/>
            <pc:sldMk cId="0" sldId="258"/>
            <ac:spMk id="14" creationId="{00000000-0000-0000-0000-000000000000}"/>
          </ac:spMkLst>
        </pc:spChg>
        <pc:spChg chg="mod">
          <ac:chgData name="Vedant shah" userId="8690cf9b8b7cb3b0" providerId="LiveId" clId="{E1FBA625-C57D-4AA8-9AF2-8D027213646D}" dt="2024-08-21T18:35:50.482" v="1489" actId="14100"/>
          <ac:spMkLst>
            <pc:docMk/>
            <pc:sldMk cId="0" sldId="258"/>
            <ac:spMk id="17" creationId="{00000000-0000-0000-0000-000000000000}"/>
          </ac:spMkLst>
        </pc:spChg>
        <pc:picChg chg="mod modCrop">
          <ac:chgData name="Vedant shah" userId="8690cf9b8b7cb3b0" providerId="LiveId" clId="{E1FBA625-C57D-4AA8-9AF2-8D027213646D}" dt="2024-08-21T17:38:44.650" v="1206" actId="1076"/>
          <ac:picMkLst>
            <pc:docMk/>
            <pc:sldMk cId="0" sldId="258"/>
            <ac:picMk id="5" creationId="{00000000-0000-0000-0000-000000000000}"/>
          </ac:picMkLst>
        </pc:picChg>
      </pc:sldChg>
      <pc:sldChg chg="del">
        <pc:chgData name="Vedant shah" userId="8690cf9b8b7cb3b0" providerId="LiveId" clId="{E1FBA625-C57D-4AA8-9AF2-8D027213646D}" dt="2024-08-21T18:45:59.671" v="1490" actId="47"/>
        <pc:sldMkLst>
          <pc:docMk/>
          <pc:sldMk cId="0" sldId="259"/>
        </pc:sldMkLst>
      </pc:sldChg>
      <pc:sldChg chg="modSp mod ord">
        <pc:chgData name="Vedant shah" userId="8690cf9b8b7cb3b0" providerId="LiveId" clId="{E1FBA625-C57D-4AA8-9AF2-8D027213646D}" dt="2024-08-21T17:21:36.240" v="553" actId="403"/>
        <pc:sldMkLst>
          <pc:docMk/>
          <pc:sldMk cId="0" sldId="260"/>
        </pc:sldMkLst>
        <pc:spChg chg="mod">
          <ac:chgData name="Vedant shah" userId="8690cf9b8b7cb3b0" providerId="LiveId" clId="{E1FBA625-C57D-4AA8-9AF2-8D027213646D}" dt="2024-08-21T17:15:28.912" v="123" actId="14100"/>
          <ac:spMkLst>
            <pc:docMk/>
            <pc:sldMk cId="0" sldId="260"/>
            <ac:spMk id="6" creationId="{00000000-0000-0000-0000-000000000000}"/>
          </ac:spMkLst>
        </pc:spChg>
        <pc:spChg chg="mod">
          <ac:chgData name="Vedant shah" userId="8690cf9b8b7cb3b0" providerId="LiveId" clId="{E1FBA625-C57D-4AA8-9AF2-8D027213646D}" dt="2024-08-21T17:21:05.361" v="543" actId="403"/>
          <ac:spMkLst>
            <pc:docMk/>
            <pc:sldMk cId="0" sldId="260"/>
            <ac:spMk id="8" creationId="{00000000-0000-0000-0000-000000000000}"/>
          </ac:spMkLst>
        </pc:spChg>
        <pc:spChg chg="mod">
          <ac:chgData name="Vedant shah" userId="8690cf9b8b7cb3b0" providerId="LiveId" clId="{E1FBA625-C57D-4AA8-9AF2-8D027213646D}" dt="2024-08-21T17:21:00.305" v="541" actId="403"/>
          <ac:spMkLst>
            <pc:docMk/>
            <pc:sldMk cId="0" sldId="260"/>
            <ac:spMk id="9" creationId="{00000000-0000-0000-0000-000000000000}"/>
          </ac:spMkLst>
        </pc:spChg>
        <pc:spChg chg="mod">
          <ac:chgData name="Vedant shah" userId="8690cf9b8b7cb3b0" providerId="LiveId" clId="{E1FBA625-C57D-4AA8-9AF2-8D027213646D}" dt="2024-08-21T17:21:13.226" v="545" actId="403"/>
          <ac:spMkLst>
            <pc:docMk/>
            <pc:sldMk cId="0" sldId="260"/>
            <ac:spMk id="11" creationId="{00000000-0000-0000-0000-000000000000}"/>
          </ac:spMkLst>
        </pc:spChg>
        <pc:spChg chg="mod">
          <ac:chgData name="Vedant shah" userId="8690cf9b8b7cb3b0" providerId="LiveId" clId="{E1FBA625-C57D-4AA8-9AF2-8D027213646D}" dt="2024-08-21T17:21:25.665" v="549" actId="404"/>
          <ac:spMkLst>
            <pc:docMk/>
            <pc:sldMk cId="0" sldId="260"/>
            <ac:spMk id="12" creationId="{00000000-0000-0000-0000-000000000000}"/>
          </ac:spMkLst>
        </pc:spChg>
        <pc:spChg chg="mod">
          <ac:chgData name="Vedant shah" userId="8690cf9b8b7cb3b0" providerId="LiveId" clId="{E1FBA625-C57D-4AA8-9AF2-8D027213646D}" dt="2024-08-21T17:21:30.008" v="551" actId="403"/>
          <ac:spMkLst>
            <pc:docMk/>
            <pc:sldMk cId="0" sldId="260"/>
            <ac:spMk id="14" creationId="{00000000-0000-0000-0000-000000000000}"/>
          </ac:spMkLst>
        </pc:spChg>
        <pc:spChg chg="mod">
          <ac:chgData name="Vedant shah" userId="8690cf9b8b7cb3b0" providerId="LiveId" clId="{E1FBA625-C57D-4AA8-9AF2-8D027213646D}" dt="2024-08-21T17:21:36.240" v="553" actId="403"/>
          <ac:spMkLst>
            <pc:docMk/>
            <pc:sldMk cId="0" sldId="260"/>
            <ac:spMk id="15" creationId="{00000000-0000-0000-0000-000000000000}"/>
          </ac:spMkLst>
        </pc:spChg>
      </pc:sldChg>
      <pc:sldChg chg="addSp delSp modSp mod ord">
        <pc:chgData name="Vedant shah" userId="8690cf9b8b7cb3b0" providerId="LiveId" clId="{E1FBA625-C57D-4AA8-9AF2-8D027213646D}" dt="2024-08-21T17:34:40.695" v="1203" actId="2711"/>
        <pc:sldMkLst>
          <pc:docMk/>
          <pc:sldMk cId="0" sldId="261"/>
        </pc:sldMkLst>
        <pc:spChg chg="mod">
          <ac:chgData name="Vedant shah" userId="8690cf9b8b7cb3b0" providerId="LiveId" clId="{E1FBA625-C57D-4AA8-9AF2-8D027213646D}" dt="2024-08-21T17:34:01.792" v="1200" actId="1076"/>
          <ac:spMkLst>
            <pc:docMk/>
            <pc:sldMk cId="0" sldId="261"/>
            <ac:spMk id="3" creationId="{00000000-0000-0000-0000-000000000000}"/>
          </ac:spMkLst>
        </pc:spChg>
        <pc:spChg chg="mod">
          <ac:chgData name="Vedant shah" userId="8690cf9b8b7cb3b0" providerId="LiveId" clId="{E1FBA625-C57D-4AA8-9AF2-8D027213646D}" dt="2024-08-21T17:25:32.629" v="795" actId="20577"/>
          <ac:spMkLst>
            <pc:docMk/>
            <pc:sldMk cId="0" sldId="261"/>
            <ac:spMk id="11" creationId="{00000000-0000-0000-0000-000000000000}"/>
          </ac:spMkLst>
        </pc:spChg>
        <pc:spChg chg="mod">
          <ac:chgData name="Vedant shah" userId="8690cf9b8b7cb3b0" providerId="LiveId" clId="{E1FBA625-C57D-4AA8-9AF2-8D027213646D}" dt="2024-08-21T17:34:40.695" v="1203" actId="2711"/>
          <ac:spMkLst>
            <pc:docMk/>
            <pc:sldMk cId="0" sldId="261"/>
            <ac:spMk id="12" creationId="{00000000-0000-0000-0000-000000000000}"/>
          </ac:spMkLst>
        </pc:spChg>
        <pc:spChg chg="mod">
          <ac:chgData name="Vedant shah" userId="8690cf9b8b7cb3b0" providerId="LiveId" clId="{E1FBA625-C57D-4AA8-9AF2-8D027213646D}" dt="2024-08-21T17:25:23.014" v="781" actId="20577"/>
          <ac:spMkLst>
            <pc:docMk/>
            <pc:sldMk cId="0" sldId="261"/>
            <ac:spMk id="16" creationId="{00000000-0000-0000-0000-000000000000}"/>
          </ac:spMkLst>
        </pc:spChg>
        <pc:spChg chg="mod">
          <ac:chgData name="Vedant shah" userId="8690cf9b8b7cb3b0" providerId="LiveId" clId="{E1FBA625-C57D-4AA8-9AF2-8D027213646D}" dt="2024-08-21T17:27:22.623" v="957" actId="1076"/>
          <ac:spMkLst>
            <pc:docMk/>
            <pc:sldMk cId="0" sldId="261"/>
            <ac:spMk id="17" creationId="{00000000-0000-0000-0000-000000000000}"/>
          </ac:spMkLst>
        </pc:spChg>
        <pc:spChg chg="mod">
          <ac:chgData name="Vedant shah" userId="8690cf9b8b7cb3b0" providerId="LiveId" clId="{E1FBA625-C57D-4AA8-9AF2-8D027213646D}" dt="2024-08-21T17:34:20.608" v="1202" actId="1076"/>
          <ac:spMkLst>
            <pc:docMk/>
            <pc:sldMk cId="0" sldId="261"/>
            <ac:spMk id="21" creationId="{00000000-0000-0000-0000-000000000000}"/>
          </ac:spMkLst>
        </pc:spChg>
        <pc:spChg chg="mod">
          <ac:chgData name="Vedant shah" userId="8690cf9b8b7cb3b0" providerId="LiveId" clId="{E1FBA625-C57D-4AA8-9AF2-8D027213646D}" dt="2024-08-21T17:28:58.186" v="1115" actId="1076"/>
          <ac:spMkLst>
            <pc:docMk/>
            <pc:sldMk cId="0" sldId="261"/>
            <ac:spMk id="22" creationId="{00000000-0000-0000-0000-000000000000}"/>
          </ac:spMkLst>
        </pc:spChg>
        <pc:spChg chg="add mod">
          <ac:chgData name="Vedant shah" userId="8690cf9b8b7cb3b0" providerId="LiveId" clId="{E1FBA625-C57D-4AA8-9AF2-8D027213646D}" dt="2024-08-21T17:33:15.057" v="1198" actId="122"/>
          <ac:spMkLst>
            <pc:docMk/>
            <pc:sldMk cId="0" sldId="261"/>
            <ac:spMk id="23" creationId="{5CF704C2-51AC-127D-E398-A77224C3A461}"/>
          </ac:spMkLst>
        </pc:spChg>
        <pc:picChg chg="del mod">
          <ac:chgData name="Vedant shah" userId="8690cf9b8b7cb3b0" providerId="LiveId" clId="{E1FBA625-C57D-4AA8-9AF2-8D027213646D}" dt="2024-08-21T17:29:51.298" v="1131" actId="478"/>
          <ac:picMkLst>
            <pc:docMk/>
            <pc:sldMk cId="0" sldId="261"/>
            <ac:picMk id="5" creationId="{00000000-0000-0000-0000-000000000000}"/>
          </ac:picMkLst>
        </pc:picChg>
      </pc:sldChg>
      <pc:sldChg chg="modSp mod ord">
        <pc:chgData name="Vedant shah" userId="8690cf9b8b7cb3b0" providerId="LiveId" clId="{E1FBA625-C57D-4AA8-9AF2-8D027213646D}" dt="2024-08-21T17:44:15.213" v="1265" actId="20577"/>
        <pc:sldMkLst>
          <pc:docMk/>
          <pc:sldMk cId="0" sldId="262"/>
        </pc:sldMkLst>
        <pc:spChg chg="mod">
          <ac:chgData name="Vedant shah" userId="8690cf9b8b7cb3b0" providerId="LiveId" clId="{E1FBA625-C57D-4AA8-9AF2-8D027213646D}" dt="2024-08-21T17:41:51.475" v="1247" actId="6549"/>
          <ac:spMkLst>
            <pc:docMk/>
            <pc:sldMk cId="0" sldId="262"/>
            <ac:spMk id="6" creationId="{00000000-0000-0000-0000-000000000000}"/>
          </ac:spMkLst>
        </pc:spChg>
        <pc:spChg chg="mod">
          <ac:chgData name="Vedant shah" userId="8690cf9b8b7cb3b0" providerId="LiveId" clId="{E1FBA625-C57D-4AA8-9AF2-8D027213646D}" dt="2024-08-21T17:44:05.755" v="1257" actId="20577"/>
          <ac:spMkLst>
            <pc:docMk/>
            <pc:sldMk cId="0" sldId="262"/>
            <ac:spMk id="8" creationId="{00000000-0000-0000-0000-000000000000}"/>
          </ac:spMkLst>
        </pc:spChg>
        <pc:spChg chg="mod">
          <ac:chgData name="Vedant shah" userId="8690cf9b8b7cb3b0" providerId="LiveId" clId="{E1FBA625-C57D-4AA8-9AF2-8D027213646D}" dt="2024-08-21T17:44:09" v="1261" actId="20577"/>
          <ac:spMkLst>
            <pc:docMk/>
            <pc:sldMk cId="0" sldId="262"/>
            <ac:spMk id="11" creationId="{00000000-0000-0000-0000-000000000000}"/>
          </ac:spMkLst>
        </pc:spChg>
        <pc:spChg chg="mod">
          <ac:chgData name="Vedant shah" userId="8690cf9b8b7cb3b0" providerId="LiveId" clId="{E1FBA625-C57D-4AA8-9AF2-8D027213646D}" dt="2024-08-21T17:44:15.213" v="1265" actId="20577"/>
          <ac:spMkLst>
            <pc:docMk/>
            <pc:sldMk cId="0" sldId="262"/>
            <ac:spMk id="14" creationId="{00000000-0000-0000-0000-000000000000}"/>
          </ac:spMkLst>
        </pc:spChg>
      </pc:sldChg>
      <pc:sldChg chg="del">
        <pc:chgData name="Vedant shah" userId="8690cf9b8b7cb3b0" providerId="LiveId" clId="{E1FBA625-C57D-4AA8-9AF2-8D027213646D}" dt="2024-08-21T18:46:00.437" v="1491" actId="47"/>
        <pc:sldMkLst>
          <pc:docMk/>
          <pc:sldMk cId="0" sldId="263"/>
        </pc:sldMkLst>
      </pc:sldChg>
      <pc:sldChg chg="addSp delSp modSp mod ord">
        <pc:chgData name="Vedant shah" userId="8690cf9b8b7cb3b0" providerId="LiveId" clId="{E1FBA625-C57D-4AA8-9AF2-8D027213646D}" dt="2024-08-21T18:03:11.033" v="1340"/>
        <pc:sldMkLst>
          <pc:docMk/>
          <pc:sldMk cId="0" sldId="264"/>
        </pc:sldMkLst>
        <pc:spChg chg="mod">
          <ac:chgData name="Vedant shah" userId="8690cf9b8b7cb3b0" providerId="LiveId" clId="{E1FBA625-C57D-4AA8-9AF2-8D027213646D}" dt="2024-08-21T17:50:49.389" v="1272" actId="1076"/>
          <ac:spMkLst>
            <pc:docMk/>
            <pc:sldMk cId="0" sldId="264"/>
            <ac:spMk id="3" creationId="{00000000-0000-0000-0000-000000000000}"/>
          </ac:spMkLst>
        </pc:spChg>
        <pc:spChg chg="mod">
          <ac:chgData name="Vedant shah" userId="8690cf9b8b7cb3b0" providerId="LiveId" clId="{E1FBA625-C57D-4AA8-9AF2-8D027213646D}" dt="2024-08-21T18:00:43.106" v="1302" actId="20577"/>
          <ac:spMkLst>
            <pc:docMk/>
            <pc:sldMk cId="0" sldId="264"/>
            <ac:spMk id="6" creationId="{00000000-0000-0000-0000-000000000000}"/>
          </ac:spMkLst>
        </pc:spChg>
        <pc:spChg chg="mod">
          <ac:chgData name="Vedant shah" userId="8690cf9b8b7cb3b0" providerId="LiveId" clId="{E1FBA625-C57D-4AA8-9AF2-8D027213646D}" dt="2024-08-21T18:01:02.625" v="1314" actId="20577"/>
          <ac:spMkLst>
            <pc:docMk/>
            <pc:sldMk cId="0" sldId="264"/>
            <ac:spMk id="9" creationId="{00000000-0000-0000-0000-000000000000}"/>
          </ac:spMkLst>
        </pc:spChg>
        <pc:spChg chg="mod">
          <ac:chgData name="Vedant shah" userId="8690cf9b8b7cb3b0" providerId="LiveId" clId="{E1FBA625-C57D-4AA8-9AF2-8D027213646D}" dt="2024-08-21T18:01:16.124" v="1336" actId="20577"/>
          <ac:spMkLst>
            <pc:docMk/>
            <pc:sldMk cId="0" sldId="264"/>
            <ac:spMk id="12" creationId="{00000000-0000-0000-0000-000000000000}"/>
          </ac:spMkLst>
        </pc:spChg>
        <pc:picChg chg="del">
          <ac:chgData name="Vedant shah" userId="8690cf9b8b7cb3b0" providerId="LiveId" clId="{E1FBA625-C57D-4AA8-9AF2-8D027213646D}" dt="2024-08-21T17:50:39.784" v="1267" actId="478"/>
          <ac:picMkLst>
            <pc:docMk/>
            <pc:sldMk cId="0" sldId="264"/>
            <ac:picMk id="5" creationId="{00000000-0000-0000-0000-000000000000}"/>
          </ac:picMkLst>
        </pc:picChg>
        <pc:picChg chg="mod">
          <ac:chgData name="Vedant shah" userId="8690cf9b8b7cb3b0" providerId="LiveId" clId="{E1FBA625-C57D-4AA8-9AF2-8D027213646D}" dt="2024-08-21T17:53:55.485" v="1284" actId="1076"/>
          <ac:picMkLst>
            <pc:docMk/>
            <pc:sldMk cId="0" sldId="264"/>
            <ac:picMk id="8" creationId="{00000000-0000-0000-0000-000000000000}"/>
          </ac:picMkLst>
        </pc:picChg>
        <pc:picChg chg="add del">
          <ac:chgData name="Vedant shah" userId="8690cf9b8b7cb3b0" providerId="LiveId" clId="{E1FBA625-C57D-4AA8-9AF2-8D027213646D}" dt="2024-08-21T17:50:39.784" v="1267" actId="478"/>
          <ac:picMkLst>
            <pc:docMk/>
            <pc:sldMk cId="0" sldId="264"/>
            <ac:picMk id="1026" creationId="{438D86C2-B96B-CD91-457F-F87555E1C0BD}"/>
          </ac:picMkLst>
        </pc:picChg>
        <pc:picChg chg="add del mod">
          <ac:chgData name="Vedant shah" userId="8690cf9b8b7cb3b0" providerId="LiveId" clId="{E1FBA625-C57D-4AA8-9AF2-8D027213646D}" dt="2024-08-21T17:59:25.232" v="1287" actId="478"/>
          <ac:picMkLst>
            <pc:docMk/>
            <pc:sldMk cId="0" sldId="264"/>
            <ac:picMk id="1028" creationId="{D5411904-E61E-E764-0DD0-ED25C4294CEF}"/>
          </ac:picMkLst>
        </pc:picChg>
        <pc:picChg chg="add mod">
          <ac:chgData name="Vedant shah" userId="8690cf9b8b7cb3b0" providerId="LiveId" clId="{E1FBA625-C57D-4AA8-9AF2-8D027213646D}" dt="2024-08-21T18:00:05.249" v="1291" actId="14100"/>
          <ac:picMkLst>
            <pc:docMk/>
            <pc:sldMk cId="0" sldId="264"/>
            <ac:picMk id="1030" creationId="{54BA7A80-92B2-5890-B0EE-7E85A72E190F}"/>
          </ac:picMkLst>
        </pc:picChg>
      </pc:sldChg>
      <pc:sldChg chg="del">
        <pc:chgData name="Vedant shah" userId="8690cf9b8b7cb3b0" providerId="LiveId" clId="{E1FBA625-C57D-4AA8-9AF2-8D027213646D}" dt="2024-08-21T18:46:01.336" v="1492" actId="47"/>
        <pc:sldMkLst>
          <pc:docMk/>
          <pc:sldMk cId="0" sldId="265"/>
        </pc:sldMkLst>
      </pc:sldChg>
      <pc:sldChg chg="new ord">
        <pc:chgData name="Vedant shah" userId="8690cf9b8b7cb3b0" providerId="LiveId" clId="{E1FBA625-C57D-4AA8-9AF2-8D027213646D}" dt="2024-08-22T05:52:00.507" v="1495"/>
        <pc:sldMkLst>
          <pc:docMk/>
          <pc:sldMk cId="306553293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0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22075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1"/>
          <p:cNvSpPr/>
          <p:nvPr/>
        </p:nvSpPr>
        <p:spPr>
          <a:xfrm>
            <a:off x="3536989" y="882015"/>
            <a:ext cx="7556421" cy="2232779"/>
          </a:xfrm>
          <a:prstGeom prst="rect">
            <a:avLst/>
          </a:prstGeom>
          <a:noFill/>
          <a:ln/>
        </p:spPr>
        <p:txBody>
          <a:bodyPr wrap="square" rtlCol="0" anchor="t"/>
          <a:lstStyle/>
          <a:p>
            <a:pPr marL="0" indent="0" algn="ctr">
              <a:lnSpc>
                <a:spcPts val="5860"/>
              </a:lnSpc>
              <a:buNone/>
            </a:pPr>
            <a:endParaRPr lang="en-US" sz="6000" b="1" dirty="0"/>
          </a:p>
        </p:txBody>
      </p:sp>
      <p:sp>
        <p:nvSpPr>
          <p:cNvPr id="8" name="Shape 3"/>
          <p:cNvSpPr/>
          <p:nvPr/>
        </p:nvSpPr>
        <p:spPr>
          <a:xfrm>
            <a:off x="793790" y="6254591"/>
            <a:ext cx="362903" cy="362903"/>
          </a:xfrm>
          <a:prstGeom prst="roundRect">
            <a:avLst>
              <a:gd name="adj" fmla="val 25194296"/>
            </a:avLst>
          </a:prstGeom>
          <a:noFill/>
          <a:ln w="7620">
            <a:solidFill>
              <a:srgbClr val="FFFFFF"/>
            </a:solidFill>
            <a:prstDash val="solid"/>
          </a:ln>
        </p:spPr>
      </p:sp>
      <p:sp>
        <p:nvSpPr>
          <p:cNvPr id="10" name="Text 4"/>
          <p:cNvSpPr/>
          <p:nvPr/>
        </p:nvSpPr>
        <p:spPr>
          <a:xfrm>
            <a:off x="1270040" y="6237684"/>
            <a:ext cx="2491978" cy="396835"/>
          </a:xfrm>
          <a:prstGeom prst="rect">
            <a:avLst/>
          </a:prstGeom>
          <a:noFill/>
          <a:ln/>
        </p:spPr>
        <p:txBody>
          <a:bodyPr wrap="none" rtlCol="0" anchor="t"/>
          <a:lstStyle/>
          <a:p>
            <a:pPr marL="0" indent="0" algn="l">
              <a:lnSpc>
                <a:spcPts val="3126"/>
              </a:lnSpc>
              <a:buNone/>
            </a:pPr>
            <a:endParaRPr lang="en-US" sz="2233"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 y="236154"/>
            <a:ext cx="7699992" cy="7689341"/>
          </a:xfrm>
          <a:prstGeom prst="rect">
            <a:avLst/>
          </a:prstGeom>
        </p:spPr>
      </p:pic>
      <p:sp>
        <p:nvSpPr>
          <p:cNvPr id="9" name="Rectangle 8"/>
          <p:cNvSpPr/>
          <p:nvPr/>
        </p:nvSpPr>
        <p:spPr>
          <a:xfrm>
            <a:off x="288188" y="3991683"/>
            <a:ext cx="2703945" cy="923330"/>
          </a:xfrm>
          <a:prstGeom prst="rect">
            <a:avLst/>
          </a:prstGeom>
          <a:noFill/>
        </p:spPr>
        <p:txBody>
          <a:bodyPr wrap="squar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 </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7074025" y="5966325"/>
            <a:ext cx="6827520" cy="1569660"/>
          </a:xfrm>
          <a:prstGeom prst="rect">
            <a:avLst/>
          </a:prstGeom>
          <a:noFill/>
        </p:spPr>
        <p:txBody>
          <a:bodyPr wrap="square" lIns="91440" tIns="45720" rIns="91440" bIns="45720">
            <a:spAutoFit/>
          </a:bodyPr>
          <a:lstStyle/>
          <a:p>
            <a:pPr algn="just"/>
            <a:r>
              <a:rPr lang="en-US" sz="2400" b="1" dirty="0" smtClean="0">
                <a:ln w="0"/>
                <a:effectLst>
                  <a:outerShdw blurRad="38100" dist="19050" dir="2700000" algn="tl" rotWithShape="0">
                    <a:schemeClr val="dk1">
                      <a:alpha val="40000"/>
                    </a:schemeClr>
                  </a:outerShdw>
                </a:effectLst>
              </a:rPr>
              <a:t>SHAH VIDHI - IMAGES AND DATA </a:t>
            </a:r>
          </a:p>
          <a:p>
            <a:pPr algn="just"/>
            <a:r>
              <a:rPr lang="en-US" sz="2400" b="1" cap="none" spc="0" dirty="0" smtClean="0">
                <a:ln w="0"/>
                <a:solidFill>
                  <a:schemeClr val="tx1"/>
                </a:solidFill>
                <a:effectLst>
                  <a:outerShdw blurRad="38100" dist="19050" dir="2700000" algn="tl" rotWithShape="0">
                    <a:schemeClr val="dk1">
                      <a:alpha val="40000"/>
                    </a:schemeClr>
                  </a:outerShdw>
                </a:effectLst>
              </a:rPr>
              <a:t>SHAH VEDANT - IDEATION AND PROGRAMMING </a:t>
            </a:r>
          </a:p>
          <a:p>
            <a:pPr algn="just"/>
            <a:r>
              <a:rPr lang="en-US" sz="2400" b="1" dirty="0" smtClean="0">
                <a:ln w="0"/>
                <a:effectLst>
                  <a:outerShdw blurRad="38100" dist="19050" dir="2700000" algn="tl" rotWithShape="0">
                    <a:schemeClr val="dk1">
                      <a:alpha val="40000"/>
                    </a:schemeClr>
                  </a:outerShdw>
                </a:effectLst>
              </a:rPr>
              <a:t>SHAH KHUSHI - CONTENT WRITING </a:t>
            </a:r>
          </a:p>
          <a:p>
            <a:pPr algn="just"/>
            <a:r>
              <a:rPr lang="en-US" sz="2400" b="1" dirty="0" smtClean="0">
                <a:ln w="0"/>
                <a:effectLst>
                  <a:outerShdw blurRad="38100" dist="19050" dir="2700000" algn="tl" rotWithShape="0">
                    <a:schemeClr val="dk1">
                      <a:alpha val="40000"/>
                    </a:schemeClr>
                  </a:outerShdw>
                </a:effectLst>
              </a:rPr>
              <a:t>THAKORE SAMARJEET - PROGRAMMING</a:t>
            </a:r>
            <a:endParaRPr lang="en-US" sz="2400" b="1"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6963666" y="5455542"/>
            <a:ext cx="1707368" cy="584775"/>
          </a:xfrm>
          <a:prstGeom prst="rect">
            <a:avLst/>
          </a:prstGeom>
          <a:noFill/>
        </p:spPr>
        <p:txBody>
          <a:bodyPr wrap="squar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ROLES :</a:t>
            </a:r>
            <a:r>
              <a:rPr lang="en-US" sz="3200" b="1" cap="none" spc="0" dirty="0" smtClean="0">
                <a:ln w="0"/>
                <a:solidFill>
                  <a:schemeClr val="tx1"/>
                </a:solidFill>
                <a:effectLst>
                  <a:outerShdw blurRad="38100" dist="19050" dir="2700000" algn="tl" rotWithShape="0">
                    <a:schemeClr val="dk1">
                      <a:alpha val="40000"/>
                    </a:schemeClr>
                  </a:outerShdw>
                </a:effectLst>
              </a:rPr>
              <a:t> </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5210531" y="2985589"/>
            <a:ext cx="10549731" cy="584775"/>
          </a:xfrm>
          <a:prstGeom prst="rect">
            <a:avLst/>
          </a:prstGeom>
          <a:noFill/>
        </p:spPr>
        <p:txBody>
          <a:bodyPr wrap="squar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“The Future Of Education Starts With You”</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47826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192" y="47298"/>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495300" y="-69652"/>
            <a:ext cx="14630400" cy="2243257"/>
          </a:xfrm>
          <a:prstGeom prst="rect">
            <a:avLst/>
          </a:prstGeom>
        </p:spPr>
      </p:pic>
      <p:sp>
        <p:nvSpPr>
          <p:cNvPr id="6" name="Text 1"/>
          <p:cNvSpPr/>
          <p:nvPr/>
        </p:nvSpPr>
        <p:spPr>
          <a:xfrm>
            <a:off x="1381482" y="2880122"/>
            <a:ext cx="6853714" cy="588883"/>
          </a:xfrm>
          <a:prstGeom prst="rect">
            <a:avLst/>
          </a:prstGeom>
          <a:noFill/>
          <a:ln/>
        </p:spPr>
        <p:txBody>
          <a:bodyPr wrap="none" rtlCol="0" anchor="t"/>
          <a:lstStyle/>
          <a:p>
            <a:pPr marL="0" indent="0">
              <a:lnSpc>
                <a:spcPts val="4637"/>
              </a:lnSpc>
              <a:buNone/>
            </a:pPr>
            <a:r>
              <a:rPr lang="en-US" sz="3709" b="1" dirty="0">
                <a:solidFill>
                  <a:srgbClr val="000000"/>
                </a:solidFill>
                <a:latin typeface="Petrona" pitchFamily="34" charset="0"/>
                <a:ea typeface="Petrona" pitchFamily="34" charset="-122"/>
                <a:cs typeface="Petrona" pitchFamily="34" charset="-120"/>
              </a:rPr>
              <a:t>Unlocking Data-Driven Insights</a:t>
            </a:r>
            <a:endParaRPr lang="en-US" sz="3709" dirty="0"/>
          </a:p>
        </p:txBody>
      </p:sp>
      <p:sp>
        <p:nvSpPr>
          <p:cNvPr id="7" name="Shape 2"/>
          <p:cNvSpPr/>
          <p:nvPr/>
        </p:nvSpPr>
        <p:spPr>
          <a:xfrm>
            <a:off x="1381482" y="5808940"/>
            <a:ext cx="11867317" cy="22860"/>
          </a:xfrm>
          <a:prstGeom prst="roundRect">
            <a:avLst>
              <a:gd name="adj" fmla="val 329732"/>
            </a:avLst>
          </a:prstGeom>
          <a:solidFill>
            <a:srgbClr val="B2D4E5"/>
          </a:solidFill>
          <a:ln/>
        </p:spPr>
      </p:sp>
      <p:sp>
        <p:nvSpPr>
          <p:cNvPr id="8" name="Shape 3"/>
          <p:cNvSpPr/>
          <p:nvPr/>
        </p:nvSpPr>
        <p:spPr>
          <a:xfrm>
            <a:off x="4291846" y="5180945"/>
            <a:ext cx="22860" cy="628055"/>
          </a:xfrm>
          <a:prstGeom prst="roundRect">
            <a:avLst>
              <a:gd name="adj" fmla="val 329732"/>
            </a:avLst>
          </a:prstGeom>
          <a:solidFill>
            <a:srgbClr val="B2D4E5"/>
          </a:solidFill>
          <a:ln/>
        </p:spPr>
      </p:sp>
      <p:sp>
        <p:nvSpPr>
          <p:cNvPr id="9" name="Shape 4"/>
          <p:cNvSpPr/>
          <p:nvPr/>
        </p:nvSpPr>
        <p:spPr>
          <a:xfrm>
            <a:off x="4101465" y="5607070"/>
            <a:ext cx="403741" cy="403741"/>
          </a:xfrm>
          <a:prstGeom prst="roundRect">
            <a:avLst>
              <a:gd name="adj" fmla="val 18670"/>
            </a:avLst>
          </a:prstGeom>
          <a:solidFill>
            <a:srgbClr val="CCEEFF"/>
          </a:solidFill>
          <a:ln w="7620">
            <a:solidFill>
              <a:srgbClr val="B2D4E5"/>
            </a:solidFill>
            <a:prstDash val="solid"/>
          </a:ln>
        </p:spPr>
      </p:sp>
      <p:sp>
        <p:nvSpPr>
          <p:cNvPr id="10" name="Text 5"/>
          <p:cNvSpPr/>
          <p:nvPr/>
        </p:nvSpPr>
        <p:spPr>
          <a:xfrm>
            <a:off x="4242792" y="5667554"/>
            <a:ext cx="120968" cy="282654"/>
          </a:xfrm>
          <a:prstGeom prst="rect">
            <a:avLst/>
          </a:prstGeom>
          <a:noFill/>
          <a:ln/>
        </p:spPr>
        <p:txBody>
          <a:bodyPr wrap="none" rtlCol="0" anchor="t"/>
          <a:lstStyle/>
          <a:p>
            <a:pPr marL="0" indent="0" algn="ctr">
              <a:lnSpc>
                <a:spcPts val="2226"/>
              </a:lnSpc>
              <a:buNone/>
            </a:pPr>
            <a:r>
              <a:rPr lang="en-US" sz="2226" b="1" dirty="0">
                <a:solidFill>
                  <a:srgbClr val="272525"/>
                </a:solidFill>
                <a:latin typeface="Petrona" pitchFamily="34" charset="0"/>
                <a:ea typeface="Petrona" pitchFamily="34" charset="-122"/>
                <a:cs typeface="Petrona" pitchFamily="34" charset="-120"/>
              </a:rPr>
              <a:t>1</a:t>
            </a:r>
            <a:endParaRPr lang="en-US" sz="2226" dirty="0"/>
          </a:p>
        </p:txBody>
      </p:sp>
      <p:sp>
        <p:nvSpPr>
          <p:cNvPr id="11" name="Text 6"/>
          <p:cNvSpPr/>
          <p:nvPr/>
        </p:nvSpPr>
        <p:spPr>
          <a:xfrm>
            <a:off x="2008347" y="3967638"/>
            <a:ext cx="2355413" cy="294323"/>
          </a:xfrm>
          <a:prstGeom prst="rect">
            <a:avLst/>
          </a:prstGeom>
          <a:noFill/>
          <a:ln/>
        </p:spPr>
        <p:txBody>
          <a:bodyPr wrap="none" rtlCol="0" anchor="t"/>
          <a:lstStyle/>
          <a:p>
            <a:r>
              <a:rPr lang="en-US" sz="2400" b="1" dirty="0"/>
              <a:t>Tell us what you like (and what not)</a:t>
            </a:r>
          </a:p>
        </p:txBody>
      </p:sp>
      <p:sp>
        <p:nvSpPr>
          <p:cNvPr id="12" name="Text 7"/>
          <p:cNvSpPr/>
          <p:nvPr/>
        </p:nvSpPr>
        <p:spPr>
          <a:xfrm>
            <a:off x="1560909" y="4427220"/>
            <a:ext cx="5485090" cy="574119"/>
          </a:xfrm>
          <a:prstGeom prst="rect">
            <a:avLst/>
          </a:prstGeom>
          <a:noFill/>
          <a:ln/>
        </p:spPr>
        <p:txBody>
          <a:bodyPr wrap="square" rtlCol="0" anchor="t"/>
          <a:lstStyle/>
          <a:p>
            <a:pPr algn="ctr">
              <a:lnSpc>
                <a:spcPts val="2261"/>
              </a:lnSpc>
            </a:pPr>
            <a:r>
              <a:rPr lang="en-US" dirty="0"/>
              <a:t>Tell us what you like and what you don't. Simply fill out the form below to share your preferences and teaching style. Your feedback will help us tailor personalized solutions to enhance your teaching experience</a:t>
            </a:r>
            <a:endParaRPr lang="en-US" sz="1600" dirty="0"/>
          </a:p>
        </p:txBody>
      </p:sp>
      <p:sp>
        <p:nvSpPr>
          <p:cNvPr id="13" name="Shape 8"/>
          <p:cNvSpPr/>
          <p:nvPr/>
        </p:nvSpPr>
        <p:spPr>
          <a:xfrm>
            <a:off x="7303532" y="5808881"/>
            <a:ext cx="22860" cy="628055"/>
          </a:xfrm>
          <a:prstGeom prst="roundRect">
            <a:avLst>
              <a:gd name="adj" fmla="val 329732"/>
            </a:avLst>
          </a:prstGeom>
          <a:solidFill>
            <a:srgbClr val="B2D4E5"/>
          </a:solidFill>
          <a:ln/>
        </p:spPr>
      </p:sp>
      <p:sp>
        <p:nvSpPr>
          <p:cNvPr id="14" name="Shape 9"/>
          <p:cNvSpPr/>
          <p:nvPr/>
        </p:nvSpPr>
        <p:spPr>
          <a:xfrm>
            <a:off x="7113151" y="5607070"/>
            <a:ext cx="403741" cy="403741"/>
          </a:xfrm>
          <a:prstGeom prst="roundRect">
            <a:avLst>
              <a:gd name="adj" fmla="val 18670"/>
            </a:avLst>
          </a:prstGeom>
          <a:solidFill>
            <a:srgbClr val="CCEEFF"/>
          </a:solidFill>
          <a:ln w="7620">
            <a:solidFill>
              <a:srgbClr val="B2D4E5"/>
            </a:solidFill>
            <a:prstDash val="solid"/>
          </a:ln>
        </p:spPr>
      </p:sp>
      <p:sp>
        <p:nvSpPr>
          <p:cNvPr id="15" name="Text 10"/>
          <p:cNvSpPr/>
          <p:nvPr/>
        </p:nvSpPr>
        <p:spPr>
          <a:xfrm>
            <a:off x="7234833" y="5667554"/>
            <a:ext cx="160258" cy="282654"/>
          </a:xfrm>
          <a:prstGeom prst="rect">
            <a:avLst/>
          </a:prstGeom>
          <a:noFill/>
          <a:ln/>
        </p:spPr>
        <p:txBody>
          <a:bodyPr wrap="none" rtlCol="0" anchor="t"/>
          <a:lstStyle/>
          <a:p>
            <a:pPr marL="0" indent="0" algn="ctr">
              <a:lnSpc>
                <a:spcPts val="2226"/>
              </a:lnSpc>
              <a:buNone/>
            </a:pPr>
            <a:r>
              <a:rPr lang="en-US" sz="2226" b="1" dirty="0">
                <a:solidFill>
                  <a:srgbClr val="272525"/>
                </a:solidFill>
                <a:latin typeface="Petrona" pitchFamily="34" charset="0"/>
                <a:ea typeface="Petrona" pitchFamily="34" charset="-122"/>
                <a:cs typeface="Petrona" pitchFamily="34" charset="-120"/>
              </a:rPr>
              <a:t>2</a:t>
            </a:r>
            <a:endParaRPr lang="en-US" sz="2226" dirty="0"/>
          </a:p>
        </p:txBody>
      </p:sp>
      <p:sp>
        <p:nvSpPr>
          <p:cNvPr id="16" name="Text 11"/>
          <p:cNvSpPr/>
          <p:nvPr/>
        </p:nvSpPr>
        <p:spPr>
          <a:xfrm>
            <a:off x="4976575" y="6699844"/>
            <a:ext cx="2355413" cy="294323"/>
          </a:xfrm>
          <a:prstGeom prst="rect">
            <a:avLst/>
          </a:prstGeom>
          <a:noFill/>
          <a:ln/>
        </p:spPr>
        <p:txBody>
          <a:bodyPr wrap="none" rtlCol="0" anchor="t"/>
          <a:lstStyle/>
          <a:p>
            <a:r>
              <a:rPr lang="en-US" sz="2400" b="1" dirty="0" smtClean="0"/>
              <a:t>Analyze </a:t>
            </a:r>
            <a:r>
              <a:rPr lang="en-US" sz="2400" b="1" dirty="0"/>
              <a:t>Your Suggested Report</a:t>
            </a:r>
          </a:p>
        </p:txBody>
      </p:sp>
      <p:sp>
        <p:nvSpPr>
          <p:cNvPr id="17" name="Text 12"/>
          <p:cNvSpPr/>
          <p:nvPr/>
        </p:nvSpPr>
        <p:spPr>
          <a:xfrm>
            <a:off x="3262130" y="7126422"/>
            <a:ext cx="8128524" cy="574119"/>
          </a:xfrm>
          <a:prstGeom prst="rect">
            <a:avLst/>
          </a:prstGeom>
          <a:noFill/>
          <a:ln/>
        </p:spPr>
        <p:txBody>
          <a:bodyPr wrap="square" rtlCol="0" anchor="t"/>
          <a:lstStyle/>
          <a:p>
            <a:r>
              <a:rPr lang="en-US" dirty="0" err="1"/>
              <a:t>NextGen</a:t>
            </a:r>
            <a:r>
              <a:rPr lang="en-US" dirty="0"/>
              <a:t> Educators analyzes your input to create a personalized report, pinpointing your strengths and growth areas. Don’t miss out—join us now to unlock valuable insights and tailored strategies that will transform your teaching experience!</a:t>
            </a:r>
            <a:endParaRPr lang="en-US" b="1" dirty="0"/>
          </a:p>
        </p:txBody>
      </p:sp>
      <p:sp>
        <p:nvSpPr>
          <p:cNvPr id="18" name="Shape 13"/>
          <p:cNvSpPr/>
          <p:nvPr/>
        </p:nvSpPr>
        <p:spPr>
          <a:xfrm>
            <a:off x="10315218" y="5180945"/>
            <a:ext cx="22860" cy="628055"/>
          </a:xfrm>
          <a:prstGeom prst="roundRect">
            <a:avLst>
              <a:gd name="adj" fmla="val 329732"/>
            </a:avLst>
          </a:prstGeom>
          <a:solidFill>
            <a:srgbClr val="B2D4E5"/>
          </a:solidFill>
          <a:ln/>
        </p:spPr>
      </p:sp>
      <p:sp>
        <p:nvSpPr>
          <p:cNvPr id="19" name="Shape 14"/>
          <p:cNvSpPr/>
          <p:nvPr/>
        </p:nvSpPr>
        <p:spPr>
          <a:xfrm>
            <a:off x="10124837" y="5607070"/>
            <a:ext cx="403741" cy="403741"/>
          </a:xfrm>
          <a:prstGeom prst="roundRect">
            <a:avLst>
              <a:gd name="adj" fmla="val 18670"/>
            </a:avLst>
          </a:prstGeom>
          <a:solidFill>
            <a:srgbClr val="CCEEFF"/>
          </a:solidFill>
          <a:ln w="7620">
            <a:solidFill>
              <a:srgbClr val="B2D4E5"/>
            </a:solidFill>
            <a:prstDash val="solid"/>
          </a:ln>
        </p:spPr>
      </p:sp>
      <p:sp>
        <p:nvSpPr>
          <p:cNvPr id="20" name="Text 15"/>
          <p:cNvSpPr/>
          <p:nvPr/>
        </p:nvSpPr>
        <p:spPr>
          <a:xfrm>
            <a:off x="10246638" y="5667554"/>
            <a:ext cx="160020" cy="282654"/>
          </a:xfrm>
          <a:prstGeom prst="rect">
            <a:avLst/>
          </a:prstGeom>
          <a:noFill/>
          <a:ln/>
        </p:spPr>
        <p:txBody>
          <a:bodyPr wrap="none" rtlCol="0" anchor="t"/>
          <a:lstStyle/>
          <a:p>
            <a:pPr marL="0" indent="0" algn="ctr">
              <a:lnSpc>
                <a:spcPts val="2226"/>
              </a:lnSpc>
              <a:buNone/>
            </a:pPr>
            <a:r>
              <a:rPr lang="en-US" sz="2226" b="1" dirty="0">
                <a:solidFill>
                  <a:srgbClr val="272525"/>
                </a:solidFill>
                <a:latin typeface="Petrona" pitchFamily="34" charset="0"/>
                <a:ea typeface="Petrona" pitchFamily="34" charset="-122"/>
                <a:cs typeface="Petrona" pitchFamily="34" charset="-120"/>
              </a:rPr>
              <a:t>3</a:t>
            </a:r>
            <a:endParaRPr lang="en-US" sz="2226" dirty="0"/>
          </a:p>
        </p:txBody>
      </p:sp>
      <p:sp>
        <p:nvSpPr>
          <p:cNvPr id="21" name="Text 16"/>
          <p:cNvSpPr/>
          <p:nvPr/>
        </p:nvSpPr>
        <p:spPr>
          <a:xfrm>
            <a:off x="7891225" y="3962410"/>
            <a:ext cx="2355413" cy="294323"/>
          </a:xfrm>
          <a:prstGeom prst="rect">
            <a:avLst/>
          </a:prstGeom>
          <a:noFill/>
          <a:ln/>
        </p:spPr>
        <p:txBody>
          <a:bodyPr wrap="none" rtlCol="0" anchor="t"/>
          <a:lstStyle/>
          <a:p>
            <a:r>
              <a:rPr lang="en-US" sz="2400" b="1" dirty="0"/>
              <a:t>Learn, Grow, Succeed with Tailored Courses</a:t>
            </a:r>
          </a:p>
        </p:txBody>
      </p:sp>
      <p:sp>
        <p:nvSpPr>
          <p:cNvPr id="22" name="Text 17"/>
          <p:cNvSpPr/>
          <p:nvPr/>
        </p:nvSpPr>
        <p:spPr>
          <a:xfrm>
            <a:off x="7664113" y="4419786"/>
            <a:ext cx="6241458" cy="861179"/>
          </a:xfrm>
          <a:prstGeom prst="rect">
            <a:avLst/>
          </a:prstGeom>
          <a:noFill/>
          <a:ln/>
        </p:spPr>
        <p:txBody>
          <a:bodyPr wrap="square" rtlCol="0" anchor="t"/>
          <a:lstStyle/>
          <a:p>
            <a:pPr algn="ctr">
              <a:lnSpc>
                <a:spcPts val="2261"/>
              </a:lnSpc>
            </a:pPr>
            <a:r>
              <a:rPr lang="en-US" dirty="0"/>
              <a:t>Based on your personalized report, </a:t>
            </a:r>
            <a:r>
              <a:rPr lang="en-US" dirty="0" err="1"/>
              <a:t>NextGen</a:t>
            </a:r>
            <a:r>
              <a:rPr lang="en-US" dirty="0"/>
              <a:t> Educators recommends courses designed to fit your needs. Don't miss out on the chance to elevate your skills and stay ahead in your teaching journey!</a:t>
            </a:r>
            <a:endParaRPr lang="en-US" sz="1600" dirty="0"/>
          </a:p>
        </p:txBody>
      </p:sp>
      <p:sp>
        <p:nvSpPr>
          <p:cNvPr id="23" name="TextBox 22">
            <a:extLst>
              <a:ext uri="{FF2B5EF4-FFF2-40B4-BE49-F238E27FC236}">
                <a16:creationId xmlns:a16="http://schemas.microsoft.com/office/drawing/2014/main" id="{5CF704C2-51AC-127D-E398-A77224C3A461}"/>
              </a:ext>
            </a:extLst>
          </p:cNvPr>
          <p:cNvSpPr txBox="1"/>
          <p:nvPr/>
        </p:nvSpPr>
        <p:spPr>
          <a:xfrm>
            <a:off x="4205663" y="742057"/>
            <a:ext cx="6241457" cy="769441"/>
          </a:xfrm>
          <a:prstGeom prst="rect">
            <a:avLst/>
          </a:prstGeom>
          <a:noFill/>
        </p:spPr>
        <p:txBody>
          <a:bodyPr wrap="square" rtlCol="0">
            <a:spAutoFit/>
          </a:bodyPr>
          <a:lstStyle/>
          <a:p>
            <a:pPr algn="ctr"/>
            <a:r>
              <a:rPr lang="en-US" sz="4400" b="1" dirty="0">
                <a:solidFill>
                  <a:schemeClr val="bg1"/>
                </a:solidFill>
                <a:latin typeface="Trebuchet MS" panose="020B0603020202020204" pitchFamily="34" charset="0"/>
                <a:ea typeface="Inter" pitchFamily="34" charset="-122"/>
              </a:rPr>
              <a:t>HOW WILL IT WORK</a:t>
            </a:r>
            <a:endParaRPr lang="en-IN" sz="44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6" name="Oval 15"/>
          <p:cNvSpPr/>
          <p:nvPr/>
        </p:nvSpPr>
        <p:spPr>
          <a:xfrm>
            <a:off x="-2975472" y="-1657584"/>
            <a:ext cx="11148160" cy="1170526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Image 2" descr="preencoded.png"/>
          <p:cNvPicPr>
            <a:picLocks noChangeAspect="1"/>
          </p:cNvPicPr>
          <p:nvPr/>
        </p:nvPicPr>
        <p:blipFill>
          <a:blip r:embed="rId3"/>
          <a:stretch>
            <a:fillRect/>
          </a:stretch>
        </p:blipFill>
        <p:spPr>
          <a:xfrm>
            <a:off x="743093" y="3133724"/>
            <a:ext cx="5009078" cy="2817614"/>
          </a:xfrm>
          <a:prstGeom prst="rect">
            <a:avLst/>
          </a:prstGeom>
        </p:spPr>
      </p:pic>
      <p:sp>
        <p:nvSpPr>
          <p:cNvPr id="6" name="Text 1"/>
          <p:cNvSpPr/>
          <p:nvPr/>
        </p:nvSpPr>
        <p:spPr>
          <a:xfrm>
            <a:off x="6154579" y="525066"/>
            <a:ext cx="7293792" cy="626507"/>
          </a:xfrm>
          <a:prstGeom prst="rect">
            <a:avLst/>
          </a:prstGeom>
          <a:noFill/>
          <a:ln/>
        </p:spPr>
        <p:txBody>
          <a:bodyPr wrap="none" rtlCol="0" anchor="t"/>
          <a:lstStyle/>
          <a:p>
            <a:pPr marL="0" indent="0">
              <a:lnSpc>
                <a:spcPts val="4933"/>
              </a:lnSpc>
              <a:buNone/>
            </a:pPr>
            <a:r>
              <a:rPr lang="en-US" sz="6000" b="1" dirty="0">
                <a:solidFill>
                  <a:srgbClr val="000000"/>
                </a:solidFill>
                <a:latin typeface="Bahnschrift Condensed" panose="020B0502040204020203" pitchFamily="34" charset="0"/>
                <a:ea typeface="Petrona" pitchFamily="34" charset="-122"/>
                <a:cs typeface="Petrona" pitchFamily="34" charset="-120"/>
              </a:rPr>
              <a:t>TEACH-TECH COLLABORATION</a:t>
            </a:r>
            <a:endParaRPr lang="en-US" sz="6000" dirty="0">
              <a:latin typeface="Bahnschrift Condensed" panose="020B0502040204020203" pitchFamily="34" charset="0"/>
            </a:endParaRPr>
          </a:p>
        </p:txBody>
      </p:sp>
      <p:pic>
        <p:nvPicPr>
          <p:cNvPr id="7" name="Image 3" descr="preencoded.png"/>
          <p:cNvPicPr>
            <a:picLocks noChangeAspect="1"/>
          </p:cNvPicPr>
          <p:nvPr/>
        </p:nvPicPr>
        <p:blipFill>
          <a:blip r:embed="rId4"/>
          <a:stretch>
            <a:fillRect/>
          </a:stretch>
        </p:blipFill>
        <p:spPr>
          <a:xfrm>
            <a:off x="6154579" y="1437918"/>
            <a:ext cx="477322" cy="477322"/>
          </a:xfrm>
          <a:prstGeom prst="rect">
            <a:avLst/>
          </a:prstGeom>
        </p:spPr>
      </p:pic>
      <p:sp>
        <p:nvSpPr>
          <p:cNvPr id="8" name="Text 2"/>
          <p:cNvSpPr/>
          <p:nvPr/>
        </p:nvSpPr>
        <p:spPr>
          <a:xfrm>
            <a:off x="6154579" y="2106097"/>
            <a:ext cx="2620566" cy="313253"/>
          </a:xfrm>
          <a:prstGeom prst="rect">
            <a:avLst/>
          </a:prstGeom>
          <a:noFill/>
          <a:ln/>
        </p:spPr>
        <p:txBody>
          <a:bodyPr wrap="none" rtlCol="0" anchor="t"/>
          <a:lstStyle/>
          <a:p>
            <a:pPr marL="0" indent="0" algn="l">
              <a:lnSpc>
                <a:spcPts val="2467"/>
              </a:lnSpc>
              <a:buNone/>
            </a:pPr>
            <a:r>
              <a:rPr lang="en-US" sz="2400" b="1" dirty="0">
                <a:solidFill>
                  <a:srgbClr val="272525"/>
                </a:solidFill>
                <a:latin typeface="Petrona" pitchFamily="34" charset="0"/>
                <a:ea typeface="Petrona" pitchFamily="34" charset="-122"/>
                <a:cs typeface="Petrona" pitchFamily="34" charset="-120"/>
              </a:rPr>
              <a:t>EVALUATION</a:t>
            </a:r>
            <a:endParaRPr lang="en-US" sz="2400" dirty="0"/>
          </a:p>
        </p:txBody>
      </p:sp>
      <p:sp>
        <p:nvSpPr>
          <p:cNvPr id="9" name="Text 3"/>
          <p:cNvSpPr/>
          <p:nvPr/>
        </p:nvSpPr>
        <p:spPr>
          <a:xfrm>
            <a:off x="6154579" y="2533888"/>
            <a:ext cx="7807643" cy="611029"/>
          </a:xfrm>
          <a:prstGeom prst="rect">
            <a:avLst/>
          </a:prstGeom>
          <a:noFill/>
          <a:ln/>
        </p:spPr>
        <p:txBody>
          <a:bodyPr wrap="square" rtlCol="0" anchor="t"/>
          <a:lstStyle/>
          <a:p>
            <a:pPr marL="0" indent="0" algn="l">
              <a:lnSpc>
                <a:spcPts val="2406"/>
              </a:lnSpc>
              <a:buNone/>
            </a:pPr>
            <a:r>
              <a:rPr lang="en-US" dirty="0">
                <a:solidFill>
                  <a:srgbClr val="272525"/>
                </a:solidFill>
                <a:latin typeface="Inter" pitchFamily="34" charset="0"/>
                <a:ea typeface="Inter" pitchFamily="34" charset="-122"/>
                <a:cs typeface="Inter" pitchFamily="34" charset="-120"/>
              </a:rPr>
              <a:t>Evaluating teachers and their ideas to make sure we get their best analyses.</a:t>
            </a:r>
            <a:endParaRPr lang="en-US" dirty="0"/>
          </a:p>
        </p:txBody>
      </p:sp>
      <p:pic>
        <p:nvPicPr>
          <p:cNvPr id="10" name="Image 4" descr="preencoded.png"/>
          <p:cNvPicPr>
            <a:picLocks noChangeAspect="1"/>
          </p:cNvPicPr>
          <p:nvPr/>
        </p:nvPicPr>
        <p:blipFill>
          <a:blip r:embed="rId5"/>
          <a:stretch>
            <a:fillRect/>
          </a:stretch>
        </p:blipFill>
        <p:spPr>
          <a:xfrm>
            <a:off x="6154579" y="3717727"/>
            <a:ext cx="477322" cy="477322"/>
          </a:xfrm>
          <a:prstGeom prst="rect">
            <a:avLst/>
          </a:prstGeom>
        </p:spPr>
      </p:pic>
      <p:sp>
        <p:nvSpPr>
          <p:cNvPr id="11" name="Text 4"/>
          <p:cNvSpPr/>
          <p:nvPr/>
        </p:nvSpPr>
        <p:spPr>
          <a:xfrm>
            <a:off x="6154579" y="4385905"/>
            <a:ext cx="3008709" cy="313253"/>
          </a:xfrm>
          <a:prstGeom prst="rect">
            <a:avLst/>
          </a:prstGeom>
          <a:noFill/>
          <a:ln/>
        </p:spPr>
        <p:txBody>
          <a:bodyPr wrap="none" rtlCol="0" anchor="t"/>
          <a:lstStyle/>
          <a:p>
            <a:pPr marL="0" indent="0" algn="l">
              <a:lnSpc>
                <a:spcPts val="2467"/>
              </a:lnSpc>
              <a:buNone/>
            </a:pPr>
            <a:r>
              <a:rPr lang="en-US" sz="2400" b="1" dirty="0">
                <a:solidFill>
                  <a:srgbClr val="272525"/>
                </a:solidFill>
                <a:latin typeface="Petrona" pitchFamily="34" charset="0"/>
                <a:ea typeface="Petrona" pitchFamily="34" charset="-122"/>
                <a:cs typeface="Petrona" pitchFamily="34" charset="-120"/>
              </a:rPr>
              <a:t>REPORT</a:t>
            </a:r>
            <a:endParaRPr lang="en-US" sz="2400" dirty="0"/>
          </a:p>
        </p:txBody>
      </p:sp>
      <p:sp>
        <p:nvSpPr>
          <p:cNvPr id="12" name="Text 5"/>
          <p:cNvSpPr/>
          <p:nvPr/>
        </p:nvSpPr>
        <p:spPr>
          <a:xfrm>
            <a:off x="6154579" y="4813697"/>
            <a:ext cx="7807643" cy="611029"/>
          </a:xfrm>
          <a:prstGeom prst="rect">
            <a:avLst/>
          </a:prstGeom>
          <a:noFill/>
          <a:ln/>
        </p:spPr>
        <p:txBody>
          <a:bodyPr wrap="square" rtlCol="0" anchor="t"/>
          <a:lstStyle/>
          <a:p>
            <a:pPr marL="0" indent="0" algn="l">
              <a:lnSpc>
                <a:spcPts val="2406"/>
              </a:lnSpc>
              <a:buNone/>
            </a:pPr>
            <a:r>
              <a:rPr lang="en-US" dirty="0">
                <a:solidFill>
                  <a:srgbClr val="272525"/>
                </a:solidFill>
                <a:latin typeface="Inter" pitchFamily="34" charset="0"/>
                <a:ea typeface="Inter" pitchFamily="34" charset="-122"/>
                <a:cs typeface="Inter" pitchFamily="34" charset="-120"/>
              </a:rPr>
              <a:t>Each teacher will get their personalized report ensuring the perfect evaluation and creating their SWOT analysis. </a:t>
            </a:r>
            <a:endParaRPr lang="en-US" dirty="0"/>
          </a:p>
        </p:txBody>
      </p:sp>
      <p:pic>
        <p:nvPicPr>
          <p:cNvPr id="13" name="Image 5" descr="preencoded.png"/>
          <p:cNvPicPr>
            <a:picLocks noChangeAspect="1"/>
          </p:cNvPicPr>
          <p:nvPr/>
        </p:nvPicPr>
        <p:blipFill>
          <a:blip r:embed="rId6"/>
          <a:stretch>
            <a:fillRect/>
          </a:stretch>
        </p:blipFill>
        <p:spPr>
          <a:xfrm>
            <a:off x="6154579" y="5997535"/>
            <a:ext cx="477322" cy="477322"/>
          </a:xfrm>
          <a:prstGeom prst="rect">
            <a:avLst/>
          </a:prstGeom>
        </p:spPr>
      </p:pic>
      <p:sp>
        <p:nvSpPr>
          <p:cNvPr id="14" name="Text 6"/>
          <p:cNvSpPr/>
          <p:nvPr/>
        </p:nvSpPr>
        <p:spPr>
          <a:xfrm>
            <a:off x="6154579" y="6665714"/>
            <a:ext cx="2506028" cy="313253"/>
          </a:xfrm>
          <a:prstGeom prst="rect">
            <a:avLst/>
          </a:prstGeom>
          <a:noFill/>
          <a:ln/>
        </p:spPr>
        <p:txBody>
          <a:bodyPr wrap="none" rtlCol="0" anchor="t"/>
          <a:lstStyle/>
          <a:p>
            <a:pPr marL="0" indent="0" algn="l">
              <a:lnSpc>
                <a:spcPts val="2467"/>
              </a:lnSpc>
              <a:buNone/>
            </a:pPr>
            <a:r>
              <a:rPr lang="en-US" sz="2400" b="1" dirty="0">
                <a:solidFill>
                  <a:srgbClr val="272525"/>
                </a:solidFill>
                <a:latin typeface="Petrona" pitchFamily="34" charset="0"/>
                <a:ea typeface="Petrona" pitchFamily="34" charset="-122"/>
                <a:cs typeface="Petrona" pitchFamily="34" charset="-120"/>
              </a:rPr>
              <a:t>COLLABORATION</a:t>
            </a:r>
            <a:endParaRPr lang="en-US" sz="1973" dirty="0"/>
          </a:p>
        </p:txBody>
      </p:sp>
      <p:sp>
        <p:nvSpPr>
          <p:cNvPr id="15" name="Text 7"/>
          <p:cNvSpPr/>
          <p:nvPr/>
        </p:nvSpPr>
        <p:spPr>
          <a:xfrm>
            <a:off x="6154579" y="7093506"/>
            <a:ext cx="7807643" cy="611029"/>
          </a:xfrm>
          <a:prstGeom prst="rect">
            <a:avLst/>
          </a:prstGeom>
          <a:noFill/>
          <a:ln/>
        </p:spPr>
        <p:txBody>
          <a:bodyPr wrap="square" rtlCol="0" anchor="t"/>
          <a:lstStyle/>
          <a:p>
            <a:pPr marL="0" indent="0" algn="l">
              <a:lnSpc>
                <a:spcPts val="2406"/>
              </a:lnSpc>
              <a:buNone/>
            </a:pPr>
            <a:r>
              <a:rPr lang="en-US" dirty="0">
                <a:solidFill>
                  <a:srgbClr val="272525"/>
                </a:solidFill>
                <a:latin typeface="Inter" pitchFamily="34" charset="0"/>
                <a:ea typeface="Inter" pitchFamily="34" charset="-122"/>
                <a:cs typeface="Inter" pitchFamily="34" charset="-120"/>
              </a:rPr>
              <a:t>According to their reports we will collaborate the user i.e. teacher to their respective needs.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1026" name="Picture 2" descr="Waste Collection Today - GreenPlace eWaste Recyc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1" y="0"/>
            <a:ext cx="14658973" cy="822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1"/>
          <p:cNvSpPr/>
          <p:nvPr/>
        </p:nvSpPr>
        <p:spPr>
          <a:xfrm>
            <a:off x="463590" y="686394"/>
            <a:ext cx="7605713" cy="744260"/>
          </a:xfrm>
          <a:prstGeom prst="rect">
            <a:avLst/>
          </a:prstGeom>
          <a:noFill/>
          <a:ln/>
        </p:spPr>
        <p:txBody>
          <a:bodyPr wrap="none" rtlCol="0" anchor="t"/>
          <a:lstStyle/>
          <a:p>
            <a:pPr marL="0" indent="0">
              <a:lnSpc>
                <a:spcPts val="5860"/>
              </a:lnSpc>
              <a:buNone/>
            </a:pPr>
            <a:r>
              <a:rPr lang="en-US" sz="6000" b="1" dirty="0">
                <a:solidFill>
                  <a:srgbClr val="000000"/>
                </a:solidFill>
                <a:latin typeface="Bahnschrift Condensed" panose="020B0502040204020203" pitchFamily="34" charset="0"/>
                <a:ea typeface="Petrona" pitchFamily="34" charset="-122"/>
                <a:cs typeface="Petrona" pitchFamily="34" charset="-120"/>
              </a:rPr>
              <a:t>Gathering Valuable </a:t>
            </a:r>
            <a:r>
              <a:rPr lang="en-US" sz="6000" b="1" dirty="0" smtClean="0">
                <a:solidFill>
                  <a:srgbClr val="000000"/>
                </a:solidFill>
                <a:latin typeface="Bahnschrift Condensed" panose="020B0502040204020203" pitchFamily="34" charset="0"/>
                <a:ea typeface="Petrona" pitchFamily="34" charset="-122"/>
                <a:cs typeface="Petrona" pitchFamily="34" charset="-120"/>
              </a:rPr>
              <a:t>Insights Through AI </a:t>
            </a:r>
            <a:endParaRPr lang="en-US" sz="6000" dirty="0">
              <a:latin typeface="Bahnschrift Condensed" panose="020B0502040204020203" pitchFamily="34" charset="0"/>
            </a:endParaRPr>
          </a:p>
        </p:txBody>
      </p:sp>
      <p:sp>
        <p:nvSpPr>
          <p:cNvPr id="5" name="Text 2"/>
          <p:cNvSpPr/>
          <p:nvPr/>
        </p:nvSpPr>
        <p:spPr>
          <a:xfrm>
            <a:off x="463590" y="3182233"/>
            <a:ext cx="2977039" cy="372070"/>
          </a:xfrm>
          <a:prstGeom prst="rect">
            <a:avLst/>
          </a:prstGeom>
          <a:noFill/>
          <a:ln/>
        </p:spPr>
        <p:txBody>
          <a:bodyPr wrap="none" rtlCol="0" anchor="t"/>
          <a:lstStyle/>
          <a:p>
            <a:pPr marL="0" indent="0">
              <a:lnSpc>
                <a:spcPts val="2930"/>
              </a:lnSpc>
              <a:buNone/>
            </a:pPr>
            <a:r>
              <a:rPr lang="en-US" sz="2400" b="1" dirty="0">
                <a:solidFill>
                  <a:srgbClr val="000000"/>
                </a:solidFill>
                <a:latin typeface="Petrona" pitchFamily="34" charset="0"/>
                <a:ea typeface="Petrona" pitchFamily="34" charset="-122"/>
                <a:cs typeface="Petrona" pitchFamily="34" charset="-120"/>
              </a:rPr>
              <a:t>Student Feedback</a:t>
            </a:r>
            <a:endParaRPr lang="en-US" sz="2400" dirty="0"/>
          </a:p>
        </p:txBody>
      </p:sp>
      <p:sp>
        <p:nvSpPr>
          <p:cNvPr id="6" name="Text 3"/>
          <p:cNvSpPr/>
          <p:nvPr/>
        </p:nvSpPr>
        <p:spPr>
          <a:xfrm>
            <a:off x="463590" y="3643074"/>
            <a:ext cx="3978116" cy="1451610"/>
          </a:xfrm>
          <a:prstGeom prst="rect">
            <a:avLst/>
          </a:prstGeom>
          <a:noFill/>
          <a:ln/>
        </p:spPr>
        <p:txBody>
          <a:bodyPr wrap="square" rtlCol="0" anchor="t"/>
          <a:lstStyle/>
          <a:p>
            <a:pPr marL="0" indent="0">
              <a:lnSpc>
                <a:spcPts val="2858"/>
              </a:lnSpc>
              <a:buNone/>
            </a:pPr>
            <a:r>
              <a:rPr lang="en-US" dirty="0">
                <a:solidFill>
                  <a:srgbClr val="272525"/>
                </a:solidFill>
                <a:latin typeface="Inter" pitchFamily="34" charset="0"/>
                <a:ea typeface="Inter" pitchFamily="34" charset="-122"/>
                <a:cs typeface="Inter" pitchFamily="34" charset="-120"/>
              </a:rPr>
              <a:t>Capture real-time input from students on their learning experiences and the effectiveness of teachers' tech integration.</a:t>
            </a:r>
            <a:endParaRPr lang="en-US" dirty="0"/>
          </a:p>
        </p:txBody>
      </p:sp>
      <p:sp>
        <p:nvSpPr>
          <p:cNvPr id="7" name="Text 4"/>
          <p:cNvSpPr/>
          <p:nvPr/>
        </p:nvSpPr>
        <p:spPr>
          <a:xfrm>
            <a:off x="5332928" y="3182233"/>
            <a:ext cx="2977039" cy="372070"/>
          </a:xfrm>
          <a:prstGeom prst="rect">
            <a:avLst/>
          </a:prstGeom>
          <a:noFill/>
          <a:ln/>
        </p:spPr>
        <p:txBody>
          <a:bodyPr wrap="none" rtlCol="0" anchor="t"/>
          <a:lstStyle/>
          <a:p>
            <a:pPr marL="0" indent="0">
              <a:lnSpc>
                <a:spcPts val="2930"/>
              </a:lnSpc>
              <a:buNone/>
            </a:pPr>
            <a:r>
              <a:rPr lang="en-US" sz="2400" b="1" dirty="0">
                <a:solidFill>
                  <a:srgbClr val="000000"/>
                </a:solidFill>
                <a:latin typeface="Petrona" pitchFamily="34" charset="0"/>
                <a:ea typeface="Petrona" pitchFamily="34" charset="-122"/>
                <a:cs typeface="Petrona" pitchFamily="34" charset="-120"/>
              </a:rPr>
              <a:t>Teacher Assessments</a:t>
            </a:r>
            <a:endParaRPr lang="en-US" sz="2400" dirty="0"/>
          </a:p>
        </p:txBody>
      </p:sp>
      <p:sp>
        <p:nvSpPr>
          <p:cNvPr id="8" name="Text 5"/>
          <p:cNvSpPr/>
          <p:nvPr/>
        </p:nvSpPr>
        <p:spPr>
          <a:xfrm>
            <a:off x="5332928" y="3643074"/>
            <a:ext cx="3978116" cy="1451610"/>
          </a:xfrm>
          <a:prstGeom prst="rect">
            <a:avLst/>
          </a:prstGeom>
          <a:noFill/>
          <a:ln/>
        </p:spPr>
        <p:txBody>
          <a:bodyPr wrap="square" rtlCol="0" anchor="t"/>
          <a:lstStyle/>
          <a:p>
            <a:pPr marL="0" indent="0">
              <a:lnSpc>
                <a:spcPts val="2858"/>
              </a:lnSpc>
              <a:buNone/>
            </a:pPr>
            <a:r>
              <a:rPr lang="en-US" dirty="0">
                <a:solidFill>
                  <a:srgbClr val="272525"/>
                </a:solidFill>
                <a:latin typeface="Inter" pitchFamily="34" charset="0"/>
                <a:ea typeface="Inter" pitchFamily="34" charset="-122"/>
                <a:cs typeface="Inter" pitchFamily="34" charset="-120"/>
              </a:rPr>
              <a:t>Understand teachers' current tech-savvy levels and their willingness to embrace new digital tools and strategies.</a:t>
            </a:r>
            <a:endParaRPr lang="en-US" dirty="0"/>
          </a:p>
        </p:txBody>
      </p:sp>
      <p:sp>
        <p:nvSpPr>
          <p:cNvPr id="9" name="Text 6"/>
          <p:cNvSpPr/>
          <p:nvPr/>
        </p:nvSpPr>
        <p:spPr>
          <a:xfrm>
            <a:off x="9991810" y="3182233"/>
            <a:ext cx="3395186" cy="372070"/>
          </a:xfrm>
          <a:prstGeom prst="rect">
            <a:avLst/>
          </a:prstGeom>
          <a:noFill/>
          <a:ln/>
        </p:spPr>
        <p:txBody>
          <a:bodyPr wrap="none" rtlCol="0" anchor="t"/>
          <a:lstStyle/>
          <a:p>
            <a:pPr marL="0" indent="0">
              <a:lnSpc>
                <a:spcPts val="2930"/>
              </a:lnSpc>
              <a:buNone/>
            </a:pPr>
            <a:r>
              <a:rPr lang="en-US" sz="2400" b="1" dirty="0">
                <a:solidFill>
                  <a:srgbClr val="000000"/>
                </a:solidFill>
                <a:latin typeface="Petrona" pitchFamily="34" charset="0"/>
                <a:ea typeface="Petrona" pitchFamily="34" charset="-122"/>
                <a:cs typeface="Petrona" pitchFamily="34" charset="-120"/>
              </a:rPr>
              <a:t>Psychological Evaluation</a:t>
            </a:r>
            <a:endParaRPr lang="en-US" sz="2400" dirty="0"/>
          </a:p>
        </p:txBody>
      </p:sp>
      <p:sp>
        <p:nvSpPr>
          <p:cNvPr id="10" name="Text 7"/>
          <p:cNvSpPr/>
          <p:nvPr/>
        </p:nvSpPr>
        <p:spPr>
          <a:xfrm>
            <a:off x="9991810" y="3643074"/>
            <a:ext cx="3978116" cy="1451610"/>
          </a:xfrm>
          <a:prstGeom prst="rect">
            <a:avLst/>
          </a:prstGeom>
          <a:noFill/>
          <a:ln/>
        </p:spPr>
        <p:txBody>
          <a:bodyPr wrap="square" rtlCol="0" anchor="t"/>
          <a:lstStyle/>
          <a:p>
            <a:pPr marL="0" indent="0">
              <a:lnSpc>
                <a:spcPts val="2858"/>
              </a:lnSpc>
              <a:buNone/>
            </a:pPr>
            <a:r>
              <a:rPr lang="en-US" dirty="0">
                <a:solidFill>
                  <a:srgbClr val="272525"/>
                </a:solidFill>
                <a:latin typeface="Inter" pitchFamily="34" charset="0"/>
                <a:ea typeface="Inter" pitchFamily="34" charset="-122"/>
                <a:cs typeface="Inter" pitchFamily="34" charset="-120"/>
              </a:rPr>
              <a:t>Identify potential roadblocks and leverage psychological insights to design tailored skill enhancement programs.</a:t>
            </a:r>
            <a:endParaRPr lang="en-US" dirty="0"/>
          </a:p>
        </p:txBody>
      </p:sp>
      <p:cxnSp>
        <p:nvCxnSpPr>
          <p:cNvPr id="12" name="Straight Connector 11"/>
          <p:cNvCxnSpPr/>
          <p:nvPr/>
        </p:nvCxnSpPr>
        <p:spPr>
          <a:xfrm>
            <a:off x="4833257" y="2503714"/>
            <a:ext cx="0" cy="3570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27028" y="2503714"/>
            <a:ext cx="0" cy="3570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902"/>
            <a:ext cx="14630400" cy="8229600"/>
          </a:xfrm>
          <a:prstGeom prst="rect">
            <a:avLst/>
          </a:prstGeom>
          <a:solidFill>
            <a:srgbClr val="FFFFFF">
              <a:alpha val="75000"/>
            </a:srgbClr>
          </a:solidFill>
          <a:ln/>
        </p:spPr>
      </p:sp>
      <p:sp>
        <p:nvSpPr>
          <p:cNvPr id="4" name="Text 1"/>
          <p:cNvSpPr/>
          <p:nvPr/>
        </p:nvSpPr>
        <p:spPr>
          <a:xfrm>
            <a:off x="519471" y="744082"/>
            <a:ext cx="13706832" cy="757778"/>
          </a:xfrm>
          <a:prstGeom prst="rect">
            <a:avLst/>
          </a:prstGeom>
          <a:noFill/>
          <a:ln/>
        </p:spPr>
        <p:txBody>
          <a:bodyPr wrap="square" rtlCol="0" anchor="t"/>
          <a:lstStyle/>
          <a:p>
            <a:pPr marL="0" indent="0">
              <a:lnSpc>
                <a:spcPts val="5860"/>
              </a:lnSpc>
              <a:buNone/>
            </a:pPr>
            <a:r>
              <a:rPr lang="en-US" sz="6000" b="1" dirty="0">
                <a:solidFill>
                  <a:srgbClr val="000000"/>
                </a:solidFill>
                <a:latin typeface="Bahnschrift Condensed" panose="020B0502040204020203" pitchFamily="34" charset="0"/>
                <a:ea typeface="Petrona" pitchFamily="34" charset="-122"/>
                <a:cs typeface="Petrona" pitchFamily="34" charset="-120"/>
              </a:rPr>
              <a:t>Transforming </a:t>
            </a:r>
            <a:r>
              <a:rPr lang="en-US" sz="6000" b="1" dirty="0" smtClean="0">
                <a:solidFill>
                  <a:srgbClr val="000000"/>
                </a:solidFill>
                <a:latin typeface="Bahnschrift Condensed" panose="020B0502040204020203" pitchFamily="34" charset="0"/>
                <a:ea typeface="Petrona" pitchFamily="34" charset="-122"/>
                <a:cs typeface="Petrona" pitchFamily="34" charset="-120"/>
              </a:rPr>
              <a:t>Education Through Many Diff. </a:t>
            </a:r>
            <a:r>
              <a:rPr lang="en-US" sz="6000" b="1" dirty="0" smtClean="0">
                <a:solidFill>
                  <a:srgbClr val="000000"/>
                </a:solidFill>
                <a:latin typeface="Bahnschrift Condensed" panose="020B0502040204020203" pitchFamily="34" charset="0"/>
                <a:ea typeface="Petrona" pitchFamily="34" charset="-122"/>
                <a:cs typeface="Petrona" pitchFamily="34" charset="-120"/>
              </a:rPr>
              <a:t>Courses</a:t>
            </a:r>
            <a:r>
              <a:rPr lang="en-US" sz="6000" b="1" dirty="0" smtClean="0">
                <a:solidFill>
                  <a:srgbClr val="000000"/>
                </a:solidFill>
                <a:latin typeface="Bahnschrift Condensed" panose="020B0502040204020203" pitchFamily="34" charset="0"/>
                <a:ea typeface="Petrona" pitchFamily="34" charset="-122"/>
                <a:cs typeface="Petrona" pitchFamily="34" charset="-120"/>
              </a:rPr>
              <a:t> </a:t>
            </a:r>
            <a:endParaRPr lang="en-US" sz="6000" dirty="0">
              <a:latin typeface="Bahnschrift Condensed" panose="020B0502040204020203" pitchFamily="34" charset="0"/>
            </a:endParaRPr>
          </a:p>
        </p:txBody>
      </p:sp>
      <p:sp>
        <p:nvSpPr>
          <p:cNvPr id="6" name="Text 2"/>
          <p:cNvSpPr/>
          <p:nvPr/>
        </p:nvSpPr>
        <p:spPr>
          <a:xfrm>
            <a:off x="793790" y="3579498"/>
            <a:ext cx="2977039" cy="372070"/>
          </a:xfrm>
          <a:prstGeom prst="rect">
            <a:avLst/>
          </a:prstGeom>
          <a:noFill/>
          <a:ln/>
        </p:spPr>
        <p:txBody>
          <a:bodyPr wrap="none" rtlCol="0" anchor="t"/>
          <a:lstStyle/>
          <a:p>
            <a:pPr marL="0" indent="0" algn="l">
              <a:lnSpc>
                <a:spcPts val="2930"/>
              </a:lnSpc>
              <a:buNone/>
            </a:pPr>
            <a:r>
              <a:rPr lang="en-US" sz="2344" b="1" dirty="0">
                <a:solidFill>
                  <a:srgbClr val="272525"/>
                </a:solidFill>
                <a:latin typeface="Petrona" pitchFamily="34" charset="0"/>
                <a:ea typeface="Petrona" pitchFamily="34" charset="-122"/>
                <a:cs typeface="Petrona" pitchFamily="34" charset="-120"/>
              </a:rPr>
              <a:t>ANIMATION</a:t>
            </a:r>
            <a:endParaRPr lang="en-US" sz="2344" dirty="0"/>
          </a:p>
        </p:txBody>
      </p:sp>
      <p:sp>
        <p:nvSpPr>
          <p:cNvPr id="7" name="Text 3"/>
          <p:cNvSpPr/>
          <p:nvPr/>
        </p:nvSpPr>
        <p:spPr>
          <a:xfrm>
            <a:off x="793790" y="3913169"/>
            <a:ext cx="4120753" cy="1451610"/>
          </a:xfrm>
          <a:prstGeom prst="rect">
            <a:avLst/>
          </a:prstGeom>
          <a:noFill/>
          <a:ln/>
        </p:spPr>
        <p:txBody>
          <a:bodyPr wrap="square" rtlCol="0" anchor="t"/>
          <a:lstStyle/>
          <a:p>
            <a:pPr marL="0" indent="0" algn="l">
              <a:lnSpc>
                <a:spcPts val="2858"/>
              </a:lnSpc>
              <a:buNone/>
            </a:pPr>
            <a:r>
              <a:rPr lang="en-US" sz="1786" dirty="0">
                <a:solidFill>
                  <a:srgbClr val="272525"/>
                </a:solidFill>
                <a:latin typeface="Inter" pitchFamily="34" charset="0"/>
                <a:ea typeface="Inter" pitchFamily="34" charset="-122"/>
                <a:cs typeface="Inter" pitchFamily="34" charset="-120"/>
              </a:rPr>
              <a:t>Recognize and reward teachers who successfully complete the tech-skill development program with a prestigious certification.</a:t>
            </a:r>
            <a:endParaRPr lang="en-US" sz="1786" dirty="0"/>
          </a:p>
        </p:txBody>
      </p:sp>
      <p:sp>
        <p:nvSpPr>
          <p:cNvPr id="9" name="Text 4"/>
          <p:cNvSpPr/>
          <p:nvPr/>
        </p:nvSpPr>
        <p:spPr>
          <a:xfrm>
            <a:off x="10105431" y="1873872"/>
            <a:ext cx="2977039" cy="372070"/>
          </a:xfrm>
          <a:prstGeom prst="rect">
            <a:avLst/>
          </a:prstGeom>
          <a:noFill/>
          <a:ln/>
        </p:spPr>
        <p:txBody>
          <a:bodyPr wrap="none" rtlCol="0" anchor="t"/>
          <a:lstStyle/>
          <a:p>
            <a:pPr marL="0" indent="0" algn="l">
              <a:lnSpc>
                <a:spcPts val="2930"/>
              </a:lnSpc>
              <a:buNone/>
            </a:pPr>
            <a:r>
              <a:rPr lang="en-US" sz="2344" b="1" dirty="0">
                <a:solidFill>
                  <a:srgbClr val="272525"/>
                </a:solidFill>
                <a:latin typeface="Petrona" pitchFamily="34" charset="0"/>
                <a:ea typeface="Petrona" pitchFamily="34" charset="-122"/>
                <a:cs typeface="Petrona" pitchFamily="34" charset="-120"/>
              </a:rPr>
              <a:t>SMART BOARDS</a:t>
            </a:r>
            <a:endParaRPr lang="en-US" sz="2344" dirty="0"/>
          </a:p>
        </p:txBody>
      </p:sp>
      <p:sp>
        <p:nvSpPr>
          <p:cNvPr id="10" name="Text 5"/>
          <p:cNvSpPr/>
          <p:nvPr/>
        </p:nvSpPr>
        <p:spPr>
          <a:xfrm>
            <a:off x="10105431" y="2371382"/>
            <a:ext cx="4120872" cy="1451610"/>
          </a:xfrm>
          <a:prstGeom prst="rect">
            <a:avLst/>
          </a:prstGeom>
          <a:noFill/>
          <a:ln/>
        </p:spPr>
        <p:txBody>
          <a:bodyPr wrap="square" rtlCol="0" anchor="t"/>
          <a:lstStyle/>
          <a:p>
            <a:pPr marL="0" indent="0" algn="l">
              <a:lnSpc>
                <a:spcPts val="2858"/>
              </a:lnSpc>
              <a:buNone/>
            </a:pPr>
            <a:r>
              <a:rPr lang="en-US" sz="1786" dirty="0">
                <a:solidFill>
                  <a:srgbClr val="272525"/>
                </a:solidFill>
                <a:latin typeface="Inter" pitchFamily="34" charset="0"/>
                <a:ea typeface="Inter" pitchFamily="34" charset="-122"/>
                <a:cs typeface="Inter" pitchFamily="34" charset="-120"/>
              </a:rPr>
              <a:t>Provide ongoing support and mentorship to ensure teachers continuously enhance their tech-oriented teaching skills.</a:t>
            </a:r>
            <a:endParaRPr lang="en-US" sz="1786" dirty="0"/>
          </a:p>
        </p:txBody>
      </p:sp>
      <p:sp>
        <p:nvSpPr>
          <p:cNvPr id="12" name="Text 6"/>
          <p:cNvSpPr/>
          <p:nvPr/>
        </p:nvSpPr>
        <p:spPr>
          <a:xfrm>
            <a:off x="10105431" y="5280422"/>
            <a:ext cx="3527703" cy="372070"/>
          </a:xfrm>
          <a:prstGeom prst="rect">
            <a:avLst/>
          </a:prstGeom>
          <a:noFill/>
          <a:ln/>
        </p:spPr>
        <p:txBody>
          <a:bodyPr wrap="none" rtlCol="0" anchor="t"/>
          <a:lstStyle/>
          <a:p>
            <a:pPr marL="0" indent="0" algn="l">
              <a:lnSpc>
                <a:spcPts val="2930"/>
              </a:lnSpc>
              <a:buNone/>
            </a:pPr>
            <a:r>
              <a:rPr lang="en-US" sz="2344" b="1" dirty="0">
                <a:solidFill>
                  <a:srgbClr val="272525"/>
                </a:solidFill>
                <a:latin typeface="Petrona" pitchFamily="34" charset="0"/>
                <a:ea typeface="Petrona" pitchFamily="34" charset="-122"/>
                <a:cs typeface="Petrona" pitchFamily="34" charset="-120"/>
              </a:rPr>
              <a:t>CREATIVE PRACTICES</a:t>
            </a:r>
            <a:endParaRPr lang="en-US" sz="2344" dirty="0"/>
          </a:p>
        </p:txBody>
      </p:sp>
      <p:sp>
        <p:nvSpPr>
          <p:cNvPr id="13" name="Text 7"/>
          <p:cNvSpPr/>
          <p:nvPr/>
        </p:nvSpPr>
        <p:spPr>
          <a:xfrm>
            <a:off x="10105550" y="5707082"/>
            <a:ext cx="4120753" cy="1451610"/>
          </a:xfrm>
          <a:prstGeom prst="rect">
            <a:avLst/>
          </a:prstGeom>
          <a:noFill/>
          <a:ln/>
        </p:spPr>
        <p:txBody>
          <a:bodyPr wrap="square" rtlCol="0" anchor="t"/>
          <a:lstStyle/>
          <a:p>
            <a:pPr marL="0" indent="0" algn="l">
              <a:lnSpc>
                <a:spcPts val="2858"/>
              </a:lnSpc>
              <a:buNone/>
            </a:pPr>
            <a:r>
              <a:rPr lang="en-US" sz="1786" dirty="0">
                <a:solidFill>
                  <a:srgbClr val="272525"/>
                </a:solidFill>
                <a:latin typeface="Inter" pitchFamily="34" charset="0"/>
                <a:ea typeface="Inter" pitchFamily="34" charset="-122"/>
                <a:cs typeface="Inter" pitchFamily="34" charset="-120"/>
              </a:rPr>
              <a:t>Foster a vibrant community of tech-savvy educators who share best practices, innovations, and inspire one another.</a:t>
            </a:r>
            <a:endParaRPr lang="en-US" sz="1786"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543" y="1987391"/>
            <a:ext cx="4175407" cy="626311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2" name="Up Arrow 21"/>
          <p:cNvSpPr/>
          <p:nvPr/>
        </p:nvSpPr>
        <p:spPr>
          <a:xfrm>
            <a:off x="-2728585" y="-1158240"/>
            <a:ext cx="7193280" cy="9860280"/>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 1"/>
          <p:cNvSpPr/>
          <p:nvPr/>
        </p:nvSpPr>
        <p:spPr>
          <a:xfrm>
            <a:off x="508408" y="686038"/>
            <a:ext cx="8238698" cy="1488519"/>
          </a:xfrm>
          <a:prstGeom prst="rect">
            <a:avLst/>
          </a:prstGeom>
          <a:noFill/>
          <a:ln/>
        </p:spPr>
        <p:txBody>
          <a:bodyPr wrap="square" rtlCol="0" anchor="t"/>
          <a:lstStyle/>
          <a:p>
            <a:pPr marL="0" indent="0">
              <a:lnSpc>
                <a:spcPts val="5860"/>
              </a:lnSpc>
              <a:buNone/>
            </a:pPr>
            <a:r>
              <a:rPr lang="en-US" sz="6000" b="1" dirty="0">
                <a:solidFill>
                  <a:srgbClr val="000000"/>
                </a:solidFill>
                <a:latin typeface="Bahnschrift Condensed" panose="020B0502040204020203" pitchFamily="34" charset="0"/>
                <a:ea typeface="Petrona" pitchFamily="34" charset="-122"/>
                <a:cs typeface="Petrona" pitchFamily="34" charset="-120"/>
              </a:rPr>
              <a:t>THINGS WE ARE LEVELING-UP!</a:t>
            </a:r>
            <a:endParaRPr lang="en-US" sz="6000" dirty="0">
              <a:latin typeface="Bahnschrift Condensed" panose="020B0502040204020203" pitchFamily="34" charset="0"/>
            </a:endParaRPr>
          </a:p>
        </p:txBody>
      </p:sp>
      <p:sp>
        <p:nvSpPr>
          <p:cNvPr id="7" name="Shape 2"/>
          <p:cNvSpPr/>
          <p:nvPr/>
        </p:nvSpPr>
        <p:spPr>
          <a:xfrm>
            <a:off x="717352" y="1919406"/>
            <a:ext cx="510302" cy="510302"/>
          </a:xfrm>
          <a:prstGeom prst="roundRect">
            <a:avLst>
              <a:gd name="adj" fmla="val 18669"/>
            </a:avLst>
          </a:prstGeom>
          <a:solidFill>
            <a:srgbClr val="CCEEFF"/>
          </a:solidFill>
          <a:ln w="7620">
            <a:solidFill>
              <a:srgbClr val="B2D4E5"/>
            </a:solidFill>
            <a:prstDash val="solid"/>
          </a:ln>
        </p:spPr>
      </p:sp>
      <p:sp>
        <p:nvSpPr>
          <p:cNvPr id="8" name="Text 3"/>
          <p:cNvSpPr/>
          <p:nvPr/>
        </p:nvSpPr>
        <p:spPr>
          <a:xfrm>
            <a:off x="597694" y="1959113"/>
            <a:ext cx="749617" cy="343020"/>
          </a:xfrm>
          <a:prstGeom prst="rect">
            <a:avLst/>
          </a:prstGeom>
          <a:noFill/>
          <a:ln/>
        </p:spPr>
        <p:txBody>
          <a:bodyPr wrap="none" rtlCol="0" anchor="t"/>
          <a:lstStyle/>
          <a:p>
            <a:pPr marL="0" indent="0" algn="ctr">
              <a:lnSpc>
                <a:spcPts val="2813"/>
              </a:lnSpc>
              <a:buNone/>
            </a:pPr>
            <a:r>
              <a:rPr lang="en-US" sz="2813" b="1" dirty="0">
                <a:solidFill>
                  <a:srgbClr val="272525"/>
                </a:solidFill>
                <a:latin typeface="Petrona" pitchFamily="34" charset="0"/>
                <a:ea typeface="Petrona" pitchFamily="34" charset="-122"/>
                <a:cs typeface="Petrona" pitchFamily="34" charset="-120"/>
              </a:rPr>
              <a:t>1</a:t>
            </a:r>
            <a:endParaRPr lang="en-US" sz="2813" dirty="0"/>
          </a:p>
        </p:txBody>
      </p:sp>
      <p:sp>
        <p:nvSpPr>
          <p:cNvPr id="9" name="Text 4"/>
          <p:cNvSpPr/>
          <p:nvPr/>
        </p:nvSpPr>
        <p:spPr>
          <a:xfrm>
            <a:off x="1336001" y="1988522"/>
            <a:ext cx="2927747" cy="372070"/>
          </a:xfrm>
          <a:prstGeom prst="rect">
            <a:avLst/>
          </a:prstGeom>
          <a:noFill/>
          <a:ln/>
        </p:spPr>
        <p:txBody>
          <a:bodyPr wrap="none" rtlCol="0" anchor="t"/>
          <a:lstStyle/>
          <a:p>
            <a:pPr marL="0" indent="0">
              <a:lnSpc>
                <a:spcPts val="2930"/>
              </a:lnSpc>
              <a:buNone/>
            </a:pPr>
            <a:r>
              <a:rPr lang="en-US" sz="2344" b="1" dirty="0">
                <a:solidFill>
                  <a:srgbClr val="272525"/>
                </a:solidFill>
                <a:latin typeface="Petrona" pitchFamily="34" charset="0"/>
                <a:ea typeface="Petrona" pitchFamily="34" charset="-122"/>
                <a:cs typeface="Petrona" pitchFamily="34" charset="-120"/>
              </a:rPr>
              <a:t>STUDENTS</a:t>
            </a:r>
            <a:endParaRPr lang="en-US" sz="2344" dirty="0"/>
          </a:p>
        </p:txBody>
      </p:sp>
      <p:sp>
        <p:nvSpPr>
          <p:cNvPr id="10" name="Text 5"/>
          <p:cNvSpPr/>
          <p:nvPr/>
        </p:nvSpPr>
        <p:spPr>
          <a:xfrm>
            <a:off x="1336000" y="2469340"/>
            <a:ext cx="2927747" cy="2177415"/>
          </a:xfrm>
          <a:prstGeom prst="rect">
            <a:avLst/>
          </a:prstGeom>
          <a:noFill/>
          <a:ln/>
        </p:spPr>
        <p:txBody>
          <a:bodyPr wrap="square" rtlCol="0" anchor="t"/>
          <a:lstStyle/>
          <a:p>
            <a:pPr marL="0" indent="0">
              <a:lnSpc>
                <a:spcPts val="2858"/>
              </a:lnSpc>
              <a:buNone/>
            </a:pPr>
            <a:r>
              <a:rPr lang="en-US" sz="1786" dirty="0">
                <a:solidFill>
                  <a:srgbClr val="272525"/>
                </a:solidFill>
                <a:latin typeface="Inter" pitchFamily="34" charset="0"/>
                <a:ea typeface="Inter" pitchFamily="34" charset="-122"/>
                <a:cs typeface="Inter" pitchFamily="34" charset="-120"/>
              </a:rPr>
              <a:t>Administer a thorough assessment to accurately gauge teachers' proficiency in leveraging technology for effective instruction.</a:t>
            </a:r>
            <a:endParaRPr lang="en-US" sz="1786" dirty="0"/>
          </a:p>
        </p:txBody>
      </p:sp>
      <p:grpSp>
        <p:nvGrpSpPr>
          <p:cNvPr id="20" name="Group 19"/>
          <p:cNvGrpSpPr/>
          <p:nvPr/>
        </p:nvGrpSpPr>
        <p:grpSpPr>
          <a:xfrm>
            <a:off x="4732229" y="1919406"/>
            <a:ext cx="510302" cy="510302"/>
            <a:chOff x="4685467" y="2769870"/>
            <a:chExt cx="510302" cy="510302"/>
          </a:xfrm>
        </p:grpSpPr>
        <p:sp>
          <p:nvSpPr>
            <p:cNvPr id="11" name="Shape 6"/>
            <p:cNvSpPr/>
            <p:nvPr/>
          </p:nvSpPr>
          <p:spPr>
            <a:xfrm>
              <a:off x="4685467" y="2769870"/>
              <a:ext cx="510302" cy="510302"/>
            </a:xfrm>
            <a:prstGeom prst="roundRect">
              <a:avLst>
                <a:gd name="adj" fmla="val 18669"/>
              </a:avLst>
            </a:prstGeom>
            <a:solidFill>
              <a:srgbClr val="CCEEFF"/>
            </a:solidFill>
            <a:ln w="7620">
              <a:solidFill>
                <a:srgbClr val="B2D4E5"/>
              </a:solidFill>
              <a:prstDash val="solid"/>
            </a:ln>
          </p:spPr>
        </p:sp>
        <p:sp>
          <p:nvSpPr>
            <p:cNvPr id="12" name="Text 7"/>
            <p:cNvSpPr/>
            <p:nvPr/>
          </p:nvSpPr>
          <p:spPr>
            <a:xfrm>
              <a:off x="4839295" y="2846308"/>
              <a:ext cx="202525" cy="357307"/>
            </a:xfrm>
            <a:prstGeom prst="rect">
              <a:avLst/>
            </a:prstGeom>
            <a:noFill/>
            <a:ln/>
          </p:spPr>
          <p:txBody>
            <a:bodyPr wrap="none" rtlCol="0" anchor="t"/>
            <a:lstStyle/>
            <a:p>
              <a:pPr marL="0" indent="0" algn="ctr">
                <a:lnSpc>
                  <a:spcPts val="2813"/>
                </a:lnSpc>
                <a:buNone/>
              </a:pPr>
              <a:r>
                <a:rPr lang="en-US" sz="2813" b="1" dirty="0">
                  <a:solidFill>
                    <a:srgbClr val="272525"/>
                  </a:solidFill>
                  <a:latin typeface="Petrona" pitchFamily="34" charset="0"/>
                  <a:ea typeface="Petrona" pitchFamily="34" charset="-122"/>
                  <a:cs typeface="Petrona" pitchFamily="34" charset="-120"/>
                </a:rPr>
                <a:t>2</a:t>
              </a:r>
              <a:endParaRPr lang="en-US" sz="2813" dirty="0"/>
            </a:p>
          </p:txBody>
        </p:sp>
      </p:grpSp>
      <p:sp>
        <p:nvSpPr>
          <p:cNvPr id="13" name="Text 8"/>
          <p:cNvSpPr/>
          <p:nvPr/>
        </p:nvSpPr>
        <p:spPr>
          <a:xfrm>
            <a:off x="5396359" y="1959113"/>
            <a:ext cx="2927747" cy="744141"/>
          </a:xfrm>
          <a:prstGeom prst="rect">
            <a:avLst/>
          </a:prstGeom>
          <a:noFill/>
          <a:ln/>
        </p:spPr>
        <p:txBody>
          <a:bodyPr wrap="square" rtlCol="0" anchor="t"/>
          <a:lstStyle/>
          <a:p>
            <a:pPr marL="0" indent="0">
              <a:lnSpc>
                <a:spcPts val="2930"/>
              </a:lnSpc>
              <a:buNone/>
            </a:pPr>
            <a:r>
              <a:rPr lang="en-US" sz="2344" b="1" dirty="0">
                <a:solidFill>
                  <a:srgbClr val="272525"/>
                </a:solidFill>
                <a:latin typeface="Petrona" pitchFamily="34" charset="0"/>
                <a:ea typeface="Petrona" pitchFamily="34" charset="-122"/>
                <a:cs typeface="Petrona" pitchFamily="34" charset="-120"/>
              </a:rPr>
              <a:t>TEACHER</a:t>
            </a:r>
            <a:endParaRPr lang="en-US" sz="2344" dirty="0"/>
          </a:p>
        </p:txBody>
      </p:sp>
      <p:sp>
        <p:nvSpPr>
          <p:cNvPr id="14" name="Text 9"/>
          <p:cNvSpPr/>
          <p:nvPr/>
        </p:nvSpPr>
        <p:spPr>
          <a:xfrm>
            <a:off x="5422583" y="2429708"/>
            <a:ext cx="2927747" cy="2177415"/>
          </a:xfrm>
          <a:prstGeom prst="rect">
            <a:avLst/>
          </a:prstGeom>
          <a:noFill/>
          <a:ln/>
        </p:spPr>
        <p:txBody>
          <a:bodyPr wrap="square" rtlCol="0" anchor="t"/>
          <a:lstStyle/>
          <a:p>
            <a:pPr marL="0" indent="0">
              <a:lnSpc>
                <a:spcPts val="2858"/>
              </a:lnSpc>
              <a:buNone/>
            </a:pPr>
            <a:r>
              <a:rPr lang="en-US" sz="1786" dirty="0">
                <a:solidFill>
                  <a:srgbClr val="272525"/>
                </a:solidFill>
                <a:latin typeface="Inter" pitchFamily="34" charset="0"/>
                <a:ea typeface="Inter" pitchFamily="34" charset="-122"/>
                <a:cs typeface="Inter" pitchFamily="34" charset="-120"/>
              </a:rPr>
              <a:t>Provide detailed, actionable insights to help teachers identify their strengths, weaknesses, and areas for improvement.</a:t>
            </a:r>
            <a:endParaRPr lang="en-US" sz="1786" dirty="0"/>
          </a:p>
        </p:txBody>
      </p:sp>
      <p:grpSp>
        <p:nvGrpSpPr>
          <p:cNvPr id="21" name="Group 20"/>
          <p:cNvGrpSpPr/>
          <p:nvPr/>
        </p:nvGrpSpPr>
        <p:grpSpPr>
          <a:xfrm>
            <a:off x="597694" y="5496356"/>
            <a:ext cx="510302" cy="510302"/>
            <a:chOff x="793790" y="6309479"/>
            <a:chExt cx="510302" cy="510302"/>
          </a:xfrm>
        </p:grpSpPr>
        <p:sp>
          <p:nvSpPr>
            <p:cNvPr id="15" name="Shape 10"/>
            <p:cNvSpPr/>
            <p:nvPr/>
          </p:nvSpPr>
          <p:spPr>
            <a:xfrm>
              <a:off x="793790" y="6309479"/>
              <a:ext cx="510302" cy="510302"/>
            </a:xfrm>
            <a:prstGeom prst="roundRect">
              <a:avLst>
                <a:gd name="adj" fmla="val 18669"/>
              </a:avLst>
            </a:prstGeom>
            <a:solidFill>
              <a:srgbClr val="CCEEFF"/>
            </a:solidFill>
            <a:ln w="7620">
              <a:solidFill>
                <a:srgbClr val="B2D4E5"/>
              </a:solidFill>
              <a:prstDash val="solid"/>
            </a:ln>
          </p:spPr>
        </p:sp>
        <p:sp>
          <p:nvSpPr>
            <p:cNvPr id="16" name="Text 11"/>
            <p:cNvSpPr/>
            <p:nvPr/>
          </p:nvSpPr>
          <p:spPr>
            <a:xfrm>
              <a:off x="947857" y="6385917"/>
              <a:ext cx="202168" cy="357307"/>
            </a:xfrm>
            <a:prstGeom prst="rect">
              <a:avLst/>
            </a:prstGeom>
            <a:noFill/>
            <a:ln/>
          </p:spPr>
          <p:txBody>
            <a:bodyPr wrap="none" rtlCol="0" anchor="t"/>
            <a:lstStyle/>
            <a:p>
              <a:pPr marL="0" indent="0" algn="ctr">
                <a:lnSpc>
                  <a:spcPts val="2813"/>
                </a:lnSpc>
                <a:buNone/>
              </a:pPr>
              <a:r>
                <a:rPr lang="en-US" sz="2813" b="1" dirty="0">
                  <a:solidFill>
                    <a:srgbClr val="272525"/>
                  </a:solidFill>
                  <a:latin typeface="Petrona" pitchFamily="34" charset="0"/>
                  <a:ea typeface="Petrona" pitchFamily="34" charset="-122"/>
                  <a:cs typeface="Petrona" pitchFamily="34" charset="-120"/>
                </a:rPr>
                <a:t>3</a:t>
              </a:r>
              <a:endParaRPr lang="en-US" sz="2813" dirty="0"/>
            </a:p>
          </p:txBody>
        </p:sp>
      </p:grpSp>
      <p:sp>
        <p:nvSpPr>
          <p:cNvPr id="17" name="Text 12"/>
          <p:cNvSpPr/>
          <p:nvPr/>
        </p:nvSpPr>
        <p:spPr>
          <a:xfrm>
            <a:off x="1336000" y="5546533"/>
            <a:ext cx="3891677" cy="372070"/>
          </a:xfrm>
          <a:prstGeom prst="rect">
            <a:avLst/>
          </a:prstGeom>
          <a:noFill/>
          <a:ln/>
        </p:spPr>
        <p:txBody>
          <a:bodyPr wrap="none" rtlCol="0" anchor="t"/>
          <a:lstStyle/>
          <a:p>
            <a:pPr marL="0" indent="0">
              <a:lnSpc>
                <a:spcPts val="2930"/>
              </a:lnSpc>
              <a:buNone/>
            </a:pPr>
            <a:r>
              <a:rPr lang="en-US" sz="2344" b="1" dirty="0">
                <a:solidFill>
                  <a:srgbClr val="272525"/>
                </a:solidFill>
                <a:latin typeface="Petrona" pitchFamily="34" charset="0"/>
                <a:ea typeface="Petrona" pitchFamily="34" charset="-122"/>
                <a:cs typeface="Petrona" pitchFamily="34" charset="-120"/>
              </a:rPr>
              <a:t>OVERALL EDUCATION SYSTEM</a:t>
            </a:r>
            <a:endParaRPr lang="en-US" sz="2344" dirty="0"/>
          </a:p>
        </p:txBody>
      </p:sp>
      <p:sp>
        <p:nvSpPr>
          <p:cNvPr id="18" name="Text 13"/>
          <p:cNvSpPr/>
          <p:nvPr/>
        </p:nvSpPr>
        <p:spPr>
          <a:xfrm>
            <a:off x="1347311" y="6075230"/>
            <a:ext cx="6819305" cy="725805"/>
          </a:xfrm>
          <a:prstGeom prst="rect">
            <a:avLst/>
          </a:prstGeom>
          <a:noFill/>
          <a:ln/>
        </p:spPr>
        <p:txBody>
          <a:bodyPr wrap="square" rtlCol="0" anchor="t"/>
          <a:lstStyle/>
          <a:p>
            <a:pPr marL="0" indent="0">
              <a:lnSpc>
                <a:spcPts val="2858"/>
              </a:lnSpc>
              <a:buNone/>
            </a:pPr>
            <a:r>
              <a:rPr lang="en-US" sz="1786" dirty="0">
                <a:solidFill>
                  <a:srgbClr val="272525"/>
                </a:solidFill>
                <a:latin typeface="Inter" pitchFamily="34" charset="0"/>
                <a:ea typeface="Inter" pitchFamily="34" charset="-122"/>
                <a:cs typeface="Inter" pitchFamily="34" charset="-120"/>
              </a:rPr>
              <a:t>Regularly evaluate progress and adapt the program to ensure teachers' tech-skills remain current and relevant.</a:t>
            </a:r>
            <a:endParaRPr lang="en-US" sz="1786"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3637" y="5460867"/>
            <a:ext cx="1005122" cy="2355285"/>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97589" y="305767"/>
            <a:ext cx="2732811" cy="1824856"/>
          </a:xfrm>
          <a:prstGeom prst="rect">
            <a:avLst/>
          </a:prstGeom>
        </p:spPr>
      </p:pic>
      <p:sp>
        <p:nvSpPr>
          <p:cNvPr id="30" name="Isosceles Triangle 29"/>
          <p:cNvSpPr/>
          <p:nvPr/>
        </p:nvSpPr>
        <p:spPr>
          <a:xfrm>
            <a:off x="13025061" y="2180957"/>
            <a:ext cx="455903" cy="344387"/>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31"/>
          <p:cNvSpPr/>
          <p:nvPr/>
        </p:nvSpPr>
        <p:spPr>
          <a:xfrm>
            <a:off x="9525965" y="2465408"/>
            <a:ext cx="3750197" cy="3601250"/>
          </a:xfrm>
          <a:custGeom>
            <a:avLst/>
            <a:gdLst>
              <a:gd name="connsiteX0" fmla="*/ 0 w 3750197"/>
              <a:gd name="connsiteY0" fmla="*/ 2974693 h 3601250"/>
              <a:gd name="connsiteX1" fmla="*/ 590308 w 3750197"/>
              <a:gd name="connsiteY1" fmla="*/ 1365812 h 3601250"/>
              <a:gd name="connsiteX2" fmla="*/ 1296364 w 3750197"/>
              <a:gd name="connsiteY2" fmla="*/ 3599726 h 3601250"/>
              <a:gd name="connsiteX3" fmla="*/ 1967696 w 3750197"/>
              <a:gd name="connsiteY3" fmla="*/ 960698 h 3601250"/>
              <a:gd name="connsiteX4" fmla="*/ 3310359 w 3750197"/>
              <a:gd name="connsiteY4" fmla="*/ 2268638 h 3601250"/>
              <a:gd name="connsiteX5" fmla="*/ 3750197 w 3750197"/>
              <a:gd name="connsiteY5" fmla="*/ 0 h 360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50197" h="3601250">
                <a:moveTo>
                  <a:pt x="0" y="2974693"/>
                </a:moveTo>
                <a:cubicBezTo>
                  <a:pt x="187123" y="2118166"/>
                  <a:pt x="374247" y="1261640"/>
                  <a:pt x="590308" y="1365812"/>
                </a:cubicBezTo>
                <a:cubicBezTo>
                  <a:pt x="806369" y="1469984"/>
                  <a:pt x="1066799" y="3667245"/>
                  <a:pt x="1296364" y="3599726"/>
                </a:cubicBezTo>
                <a:cubicBezTo>
                  <a:pt x="1525929" y="3532207"/>
                  <a:pt x="1632030" y="1182546"/>
                  <a:pt x="1967696" y="960698"/>
                </a:cubicBezTo>
                <a:cubicBezTo>
                  <a:pt x="2303362" y="738850"/>
                  <a:pt x="3013276" y="2428754"/>
                  <a:pt x="3310359" y="2268638"/>
                </a:cubicBezTo>
                <a:cubicBezTo>
                  <a:pt x="3607442" y="2108522"/>
                  <a:pt x="3678819" y="1054261"/>
                  <a:pt x="375019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2708476" y="1782501"/>
            <a:ext cx="9213448" cy="4861367"/>
            <a:chOff x="2708476" y="1782501"/>
            <a:chExt cx="9213448" cy="4861367"/>
          </a:xfrm>
        </p:grpSpPr>
        <p:sp>
          <p:nvSpPr>
            <p:cNvPr id="2" name="Cloud 1"/>
            <p:cNvSpPr/>
            <p:nvPr/>
          </p:nvSpPr>
          <p:spPr>
            <a:xfrm rot="283587">
              <a:off x="2708476" y="1782501"/>
              <a:ext cx="9213448" cy="4861367"/>
            </a:xfrm>
            <a:prstGeom prst="cloud">
              <a:avLst/>
            </a:prstGeom>
            <a:solidFill>
              <a:srgbClr val="FFFF00"/>
            </a:solidFill>
            <a:ln>
              <a:noFill/>
            </a:ln>
            <a:effectLst>
              <a:glow rad="800100">
                <a:schemeClr val="accent4">
                  <a:satMod val="175000"/>
                  <a:alpha val="5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282634" y="3321934"/>
              <a:ext cx="6574420" cy="1569660"/>
            </a:xfrm>
            <a:prstGeom prst="rect">
              <a:avLst/>
            </a:prstGeom>
            <a:noFill/>
          </p:spPr>
          <p:txBody>
            <a:bodyPr wrap="square" rtlCol="0">
              <a:spAutoFit/>
            </a:bodyPr>
            <a:lstStyle/>
            <a:p>
              <a:r>
                <a:rPr lang="en-IN" sz="9600" b="1" dirty="0" smtClean="0"/>
                <a:t>THANK YOU</a:t>
              </a:r>
              <a:endParaRPr lang="en-IN" sz="9600" b="1" dirty="0"/>
            </a:p>
          </p:txBody>
        </p:sp>
      </p:grpSp>
    </p:spTree>
    <p:extLst>
      <p:ext uri="{BB962C8B-B14F-4D97-AF65-F5344CB8AC3E}">
        <p14:creationId xmlns:p14="http://schemas.microsoft.com/office/powerpoint/2010/main" val="394193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422</Words>
  <Application>Microsoft Office PowerPoint</Application>
  <PresentationFormat>Custom</PresentationFormat>
  <Paragraphs>56</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 Condensed</vt:lpstr>
      <vt:lpstr>Calibri</vt:lpstr>
      <vt:lpstr>Inter</vt:lpstr>
      <vt:lpstr>Petrona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17</cp:revision>
  <dcterms:created xsi:type="dcterms:W3CDTF">2024-08-21T06:11:51Z</dcterms:created>
  <dcterms:modified xsi:type="dcterms:W3CDTF">2024-09-06T06:15:23Z</dcterms:modified>
</cp:coreProperties>
</file>