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1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8BB8-AE1E-4188-BA5E-A48E04C143E6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FDD-4F1B-4B6A-88F2-0A1F6A805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16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8BB8-AE1E-4188-BA5E-A48E04C143E6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FDD-4F1B-4B6A-88F2-0A1F6A805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6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8BB8-AE1E-4188-BA5E-A48E04C143E6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FDD-4F1B-4B6A-88F2-0A1F6A805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305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8BB8-AE1E-4188-BA5E-A48E04C143E6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FDD-4F1B-4B6A-88F2-0A1F6A80556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7371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8BB8-AE1E-4188-BA5E-A48E04C143E6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FDD-4F1B-4B6A-88F2-0A1F6A805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846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8BB8-AE1E-4188-BA5E-A48E04C143E6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FDD-4F1B-4B6A-88F2-0A1F6A805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224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8BB8-AE1E-4188-BA5E-A48E04C143E6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FDD-4F1B-4B6A-88F2-0A1F6A805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159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8BB8-AE1E-4188-BA5E-A48E04C143E6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FDD-4F1B-4B6A-88F2-0A1F6A805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70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8BB8-AE1E-4188-BA5E-A48E04C143E6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FDD-4F1B-4B6A-88F2-0A1F6A805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10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8BB8-AE1E-4188-BA5E-A48E04C143E6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FDD-4F1B-4B6A-88F2-0A1F6A805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02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8BB8-AE1E-4188-BA5E-A48E04C143E6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FDD-4F1B-4B6A-88F2-0A1F6A805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25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8BB8-AE1E-4188-BA5E-A48E04C143E6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FDD-4F1B-4B6A-88F2-0A1F6A805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94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8BB8-AE1E-4188-BA5E-A48E04C143E6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FDD-4F1B-4B6A-88F2-0A1F6A805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8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8BB8-AE1E-4188-BA5E-A48E04C143E6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FDD-4F1B-4B6A-88F2-0A1F6A805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07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8BB8-AE1E-4188-BA5E-A48E04C143E6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FDD-4F1B-4B6A-88F2-0A1F6A805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46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8BB8-AE1E-4188-BA5E-A48E04C143E6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FDD-4F1B-4B6A-88F2-0A1F6A805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8BB8-AE1E-4188-BA5E-A48E04C143E6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FDD-4F1B-4B6A-88F2-0A1F6A805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53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E738BB8-AE1E-4188-BA5E-A48E04C143E6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6303FDD-4F1B-4B6A-88F2-0A1F6A805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054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92714C-2F17-4E51-8EC9-5FF905C5B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515"/>
            <a:ext cx="12192000" cy="665980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8EF71-469F-4DA6-815A-A61CF84DF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23583"/>
            <a:ext cx="11781307" cy="5384301"/>
          </a:xfrm>
        </p:spPr>
        <p:txBody>
          <a:bodyPr>
            <a:normAutofit/>
          </a:bodyPr>
          <a:lstStyle/>
          <a:p>
            <a:pPr algn="l"/>
            <a:r>
              <a:rPr lang="ru-RU" sz="72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Приложение для приюта </a:t>
            </a:r>
            <a:br>
              <a:rPr lang="ru-RU" sz="72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ru-RU" sz="72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«</a:t>
            </a:r>
            <a:r>
              <a:rPr lang="ru-RU" sz="60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Добрые руки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74CA95-2044-4BDF-B272-DFBDBCCD8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4107" y="5523175"/>
            <a:ext cx="9144000" cy="754025"/>
          </a:xfrm>
        </p:spPr>
        <p:txBody>
          <a:bodyPr>
            <a:normAutofit/>
          </a:bodyPr>
          <a:lstStyle/>
          <a:p>
            <a:r>
              <a:rPr lang="ru-RU" dirty="0"/>
              <a:t>Команда</a:t>
            </a:r>
            <a:r>
              <a:rPr lang="en-US" dirty="0"/>
              <a:t> Invincible Phoenix (INPH)</a:t>
            </a:r>
            <a:r>
              <a:rPr lang="ru-RU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790889-F11C-4037-BDB6-8E2B66CBF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50795" y="2131453"/>
            <a:ext cx="5675290" cy="422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2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14B59F-221C-4971-8C5F-468B62EFC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96"/>
            <a:ext cx="12192000" cy="665980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1B216-AC9E-4C61-AC91-1831D9DB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0"/>
            <a:ext cx="8873543" cy="2596522"/>
          </a:xfrm>
          <a:scene3d>
            <a:camera prst="perspectiveRight"/>
            <a:lightRig rig="threePt" dir="t"/>
          </a:scene3d>
        </p:spPr>
        <p:txBody>
          <a:bodyPr>
            <a:norm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Команда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Invincible Phoenix (INPH)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A1EFCD-6420-476D-AF40-CE45FDDBAC7A}"/>
              </a:ext>
            </a:extLst>
          </p:cNvPr>
          <p:cNvSpPr txBox="1"/>
          <p:nvPr/>
        </p:nvSpPr>
        <p:spPr>
          <a:xfrm>
            <a:off x="402823" y="2830709"/>
            <a:ext cx="819096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Капитан-программист - 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Mr_Next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Менеджер –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Mikegood</a:t>
            </a:r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Михаил Бирж)</a:t>
            </a:r>
          </a:p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Дизайнер –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Holy_girl</a:t>
            </a:r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</a:t>
            </a:r>
            <a:r>
              <a:rPr lang="ru-RU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Скударнова</a:t>
            </a:r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Алена)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9889316-3172-49D5-9863-35D25167D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268" y="2534752"/>
            <a:ext cx="4211510" cy="42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4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0D53BA2-6BF3-4AFA-86BA-A4F0316E4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95"/>
            <a:ext cx="12192000" cy="66598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96BE06-9B92-4209-8D61-0982F25BFDB6}"/>
              </a:ext>
            </a:extLst>
          </p:cNvPr>
          <p:cNvSpPr txBox="1"/>
          <p:nvPr/>
        </p:nvSpPr>
        <p:spPr>
          <a:xfrm>
            <a:off x="635000" y="338666"/>
            <a:ext cx="6841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Оценка «порядочности» людей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673C84-327E-4376-A3C4-B7C95CACD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547" y="2443960"/>
            <a:ext cx="2309038" cy="3713890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410E99-EC33-4484-9A72-2DCD6B481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79" y="2398980"/>
            <a:ext cx="2377703" cy="3818468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B53012E-B67E-4D5B-A5C4-AC3F0BAC31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3" t="3207" r="16685" b="12685"/>
          <a:stretch/>
        </p:blipFill>
        <p:spPr>
          <a:xfrm>
            <a:off x="3622958" y="2443960"/>
            <a:ext cx="2640012" cy="3870222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3961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D8383E8-CF8D-47A6-95C8-F262D62D9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62"/>
            <a:ext cx="12192000" cy="66598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91C30E-9A8D-4D77-987F-E30C3B182220}"/>
              </a:ext>
            </a:extLst>
          </p:cNvPr>
          <p:cNvSpPr txBox="1"/>
          <p:nvPr/>
        </p:nvSpPr>
        <p:spPr>
          <a:xfrm>
            <a:off x="694267" y="575733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Быстрое оповещение о произошедшем в приюте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F0D1B4-17F6-48DD-B4B4-916A2296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880451"/>
            <a:ext cx="2323042" cy="95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16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988ABB2-7A1F-4095-AB6C-C29D0EBF8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429"/>
            <a:ext cx="12192000" cy="66598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1CB391-F06D-47A3-8DA1-041DEBE90376}"/>
              </a:ext>
            </a:extLst>
          </p:cNvPr>
          <p:cNvSpPr txBox="1"/>
          <p:nvPr/>
        </p:nvSpPr>
        <p:spPr>
          <a:xfrm>
            <a:off x="905933" y="651933"/>
            <a:ext cx="594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Накладка с прогулками была устранена, собаку одновременно может взять на выгул только 1 человек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3990BC-37C1-4A94-9B21-4D0EC0C17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67" y="4300210"/>
            <a:ext cx="4453467" cy="4453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23922-B9E2-485A-B9B7-9B4387A8F2DC}"/>
              </a:ext>
            </a:extLst>
          </p:cNvPr>
          <p:cNvSpPr txBox="1"/>
          <p:nvPr/>
        </p:nvSpPr>
        <p:spPr>
          <a:xfrm>
            <a:off x="8691033" y="4876800"/>
            <a:ext cx="19727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/>
                </a:solidFill>
              </a:rPr>
              <a:t>Боб, не ест влажный корм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71A0F-E18C-40FA-B1E2-9BC866882D42}"/>
              </a:ext>
            </a:extLst>
          </p:cNvPr>
          <p:cNvSpPr txBox="1"/>
          <p:nvPr/>
        </p:nvSpPr>
        <p:spPr>
          <a:xfrm>
            <a:off x="8792633" y="5130716"/>
            <a:ext cx="1769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С Бобом уже гуляют</a:t>
            </a:r>
          </a:p>
        </p:txBody>
      </p:sp>
    </p:spTree>
    <p:extLst>
      <p:ext uri="{BB962C8B-B14F-4D97-AF65-F5344CB8AC3E}">
        <p14:creationId xmlns:p14="http://schemas.microsoft.com/office/powerpoint/2010/main" val="4971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4B1BD5-7724-434A-A4BE-72D6E15B9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536"/>
            <a:ext cx="12192000" cy="66629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63127C-F8FF-4567-9A97-3CD987A1AD05}"/>
              </a:ext>
            </a:extLst>
          </p:cNvPr>
          <p:cNvSpPr txBox="1"/>
          <p:nvPr/>
        </p:nvSpPr>
        <p:spPr>
          <a:xfrm>
            <a:off x="533400" y="702733"/>
            <a:ext cx="6612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Неравномерное количество также было устранено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637B2A-16E4-4813-A3C1-BAE48BE2E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2" y="2501678"/>
            <a:ext cx="4792133" cy="47921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8BC20A-99BB-4B6A-A2F9-1DA9AB6EF529}"/>
              </a:ext>
            </a:extLst>
          </p:cNvPr>
          <p:cNvSpPr txBox="1"/>
          <p:nvPr/>
        </p:nvSpPr>
        <p:spPr>
          <a:xfrm>
            <a:off x="1756831" y="3043587"/>
            <a:ext cx="1972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Боб, не ест влажный корм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3B6DE-D3CF-4E6E-AAE9-14EE7DE3F6A7}"/>
              </a:ext>
            </a:extLst>
          </p:cNvPr>
          <p:cNvSpPr txBox="1"/>
          <p:nvPr/>
        </p:nvSpPr>
        <p:spPr>
          <a:xfrm>
            <a:off x="1828798" y="336907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Бобу уже привезли достаточное количество корма, помогите и другим животным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A102668-C945-4E78-A75C-15A1226B5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00" y="3869225"/>
            <a:ext cx="4927599" cy="49275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078617-0E77-45DA-ACC2-AA4D460C1080}"/>
              </a:ext>
            </a:extLst>
          </p:cNvPr>
          <p:cNvSpPr txBox="1"/>
          <p:nvPr/>
        </p:nvSpPr>
        <p:spPr>
          <a:xfrm>
            <a:off x="8987365" y="4636135"/>
            <a:ext cx="1972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/>
                </a:solidFill>
              </a:rPr>
              <a:t>Изюм, очень любит прогулки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4BE6E-0385-4A8E-8EED-91D9AFF7E114}"/>
              </a:ext>
            </a:extLst>
          </p:cNvPr>
          <p:cNvSpPr txBox="1"/>
          <p:nvPr/>
        </p:nvSpPr>
        <p:spPr>
          <a:xfrm>
            <a:off x="8953498" y="4925545"/>
            <a:ext cx="212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6D1767"/>
                </a:solidFill>
              </a:rPr>
              <a:t>Помогите Изюму, ему дают мало корма😭</a:t>
            </a:r>
          </a:p>
        </p:txBody>
      </p:sp>
    </p:spTree>
    <p:extLst>
      <p:ext uri="{BB962C8B-B14F-4D97-AF65-F5344CB8AC3E}">
        <p14:creationId xmlns:p14="http://schemas.microsoft.com/office/powerpoint/2010/main" val="108715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6DFB237-877A-4988-856D-F4C023EF6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03"/>
            <a:ext cx="12192000" cy="66629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5310A0-3837-4C01-A51F-8DE61169CD3F}"/>
              </a:ext>
            </a:extLst>
          </p:cNvPr>
          <p:cNvSpPr txBox="1"/>
          <p:nvPr/>
        </p:nvSpPr>
        <p:spPr>
          <a:xfrm>
            <a:off x="787400" y="872067"/>
            <a:ext cx="517313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/>
              <a:t>Тех.характеристики</a:t>
            </a:r>
            <a:r>
              <a:rPr lang="ru-RU" sz="2800" dirty="0"/>
              <a:t>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1.Приложение для устройств на базе</a:t>
            </a:r>
            <a:r>
              <a:rPr lang="en-US" dirty="0"/>
              <a:t> Android</a:t>
            </a:r>
            <a:r>
              <a:rPr lang="ru-RU" dirty="0"/>
              <a:t>, в будущем планируется портирование на </a:t>
            </a:r>
            <a:r>
              <a:rPr lang="en-US" dirty="0"/>
              <a:t>IOS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528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5A4EC6-103C-4CBD-B8B3-FA2C90065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535"/>
            <a:ext cx="12192000" cy="66629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8C6304-11F3-41BE-AD5F-8C70DEEE9921}"/>
              </a:ext>
            </a:extLst>
          </p:cNvPr>
          <p:cNvSpPr txBox="1"/>
          <p:nvPr/>
        </p:nvSpPr>
        <p:spPr>
          <a:xfrm>
            <a:off x="457200" y="575733"/>
            <a:ext cx="493606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За время </a:t>
            </a:r>
            <a:r>
              <a:rPr lang="ru-RU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хакатона</a:t>
            </a:r>
            <a:r>
              <a:rPr lang="ru-RU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было выполнено 30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% </a:t>
            </a:r>
            <a:r>
              <a:rPr lang="ru-RU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от общей задумки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09B3D-6729-491E-8B76-1FFE8ABD6EFA}"/>
              </a:ext>
            </a:extLst>
          </p:cNvPr>
          <p:cNvSpPr txBox="1"/>
          <p:nvPr/>
        </p:nvSpPr>
        <p:spPr>
          <a:xfrm>
            <a:off x="4881032" y="1731039"/>
            <a:ext cx="4685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 будущих обновлениях планируется добавление: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AutoNum type="arabicParenR"/>
            </a:pP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492D5-A0C4-416F-9819-B0A5B031E7B5}"/>
              </a:ext>
            </a:extLst>
          </p:cNvPr>
          <p:cNvSpPr txBox="1"/>
          <p:nvPr/>
        </p:nvSpPr>
        <p:spPr>
          <a:xfrm>
            <a:off x="1181100" y="2685146"/>
            <a:ext cx="384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Большего количества пород собак в картинках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AE6D03-2B28-4706-892E-C8B9C6DF26B6}"/>
              </a:ext>
            </a:extLst>
          </p:cNvPr>
          <p:cNvSpPr txBox="1"/>
          <p:nvPr/>
        </p:nvSpPr>
        <p:spPr>
          <a:xfrm>
            <a:off x="5029200" y="531156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Портирование на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IOS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13240-8B30-44F9-94DC-BCB344D64FAD}"/>
              </a:ext>
            </a:extLst>
          </p:cNvPr>
          <p:cNvSpPr txBox="1"/>
          <p:nvPr/>
        </p:nvSpPr>
        <p:spPr>
          <a:xfrm>
            <a:off x="2533650" y="3838640"/>
            <a:ext cx="3524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Со злыми или </a:t>
            </a:r>
            <a:r>
              <a:rPr lang="ru-RU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агресивными</a:t>
            </a:r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собаками нельзя гулять, но можно им помочь как-по другому</a:t>
            </a: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CEB6A-91DD-4665-91B1-ABEA9E95A96E}"/>
              </a:ext>
            </a:extLst>
          </p:cNvPr>
          <p:cNvSpPr txBox="1"/>
          <p:nvPr/>
        </p:nvSpPr>
        <p:spPr>
          <a:xfrm>
            <a:off x="6162675" y="3322667"/>
            <a:ext cx="4219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Сделаем определенное количество корма, отведенное на собаку ,например, в месяц</a:t>
            </a: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EB7280-FE5A-41FC-A0FE-7CE23F1813FD}"/>
              </a:ext>
            </a:extLst>
          </p:cNvPr>
          <p:cNvSpPr txBox="1"/>
          <p:nvPr/>
        </p:nvSpPr>
        <p:spPr>
          <a:xfrm>
            <a:off x="8924925" y="5056353"/>
            <a:ext cx="2314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Также сделаем "бронь на собаку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128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A9958AB-2332-4229-B2B5-652F9D609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195072"/>
            <a:ext cx="12192000" cy="66629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5BBE1B-C11B-4B20-A4E1-CF6CAD1FFEF0}"/>
              </a:ext>
            </a:extLst>
          </p:cNvPr>
          <p:cNvSpPr txBox="1"/>
          <p:nvPr/>
        </p:nvSpPr>
        <p:spPr>
          <a:xfrm>
            <a:off x="566207" y="479825"/>
            <a:ext cx="64727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 будущих обновлениях планируется добавление: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AutoNum type="arabicParenR"/>
            </a:pP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CA05ED-0A15-41C4-9B9D-1BBDC4DA4360}"/>
              </a:ext>
            </a:extLst>
          </p:cNvPr>
          <p:cNvSpPr txBox="1"/>
          <p:nvPr/>
        </p:nvSpPr>
        <p:spPr>
          <a:xfrm>
            <a:off x="571500" y="2173907"/>
            <a:ext cx="384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Большего количества пород собак в картинках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388BC9-C010-47B4-A3B0-540CBE27DF41}"/>
              </a:ext>
            </a:extLst>
          </p:cNvPr>
          <p:cNvSpPr txBox="1"/>
          <p:nvPr/>
        </p:nvSpPr>
        <p:spPr>
          <a:xfrm>
            <a:off x="6943725" y="369396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Портирование на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IOS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E7ED8-3950-4ECD-B734-2428B16751BC}"/>
              </a:ext>
            </a:extLst>
          </p:cNvPr>
          <p:cNvSpPr txBox="1"/>
          <p:nvPr/>
        </p:nvSpPr>
        <p:spPr>
          <a:xfrm>
            <a:off x="6697662" y="2262106"/>
            <a:ext cx="3524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Со злыми или </a:t>
            </a:r>
            <a:r>
              <a:rPr lang="ru-RU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агресивными</a:t>
            </a:r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собаками нельзя гулять, но можно им помочь как-по другому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BD13F-A6C6-4976-8F77-82F8CC216FBA}"/>
              </a:ext>
            </a:extLst>
          </p:cNvPr>
          <p:cNvSpPr txBox="1"/>
          <p:nvPr/>
        </p:nvSpPr>
        <p:spPr>
          <a:xfrm>
            <a:off x="566207" y="3429000"/>
            <a:ext cx="4219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Сделаем определенное количество корма, отведенное на собаку ,например, в месяц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885CD-DA48-4434-A61F-233B31395E26}"/>
              </a:ext>
            </a:extLst>
          </p:cNvPr>
          <p:cNvSpPr txBox="1"/>
          <p:nvPr/>
        </p:nvSpPr>
        <p:spPr>
          <a:xfrm>
            <a:off x="4785782" y="4746960"/>
            <a:ext cx="2314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Также сделаем "бронь на собаку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00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Глубина</Template>
  <TotalTime>301</TotalTime>
  <Words>239</Words>
  <Application>Microsoft Office PowerPoint</Application>
  <PresentationFormat>Широкоэкранный</PresentationFormat>
  <Paragraphs>35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Corbel</vt:lpstr>
      <vt:lpstr>Глубина</vt:lpstr>
      <vt:lpstr>Приложение для приюта  «Добрые руки»</vt:lpstr>
      <vt:lpstr>Команда Invincible Phoenix (INPH)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приюта  «Добрые руки»</dc:title>
  <dc:creator>Михаил Бирж</dc:creator>
  <cp:lastModifiedBy>Михаил Бирж</cp:lastModifiedBy>
  <cp:revision>20</cp:revision>
  <dcterms:created xsi:type="dcterms:W3CDTF">2024-04-27T02:44:08Z</dcterms:created>
  <dcterms:modified xsi:type="dcterms:W3CDTF">2024-04-28T02:49:49Z</dcterms:modified>
</cp:coreProperties>
</file>