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D051E-C79A-4720-ADCA-62F16BA37282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D21D8-76FA-4535-A41A-282C1D04C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369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AE3B-4350-4686-CDB4-F5F94A31D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8E197-F848-98DC-E033-4A3F11869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B6211-352A-641B-8531-4D19BAE37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C91B-4E4A-4C8B-B110-C99D0C856968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2F1AF-094A-4EA8-A27A-876D9DFD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B6505-799A-DC50-0A8F-5158E600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255-650F-4589-AF34-2CDA53D33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61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3FA0D-EA57-4339-5806-0C20AD2F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0AB47-9404-6591-ABC2-6675F88A3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8072E-2043-BCE5-49C4-9F7E089F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C91B-4E4A-4C8B-B110-C99D0C856968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A41D0-7770-094A-E359-BD529F1C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E1499-CF2A-F1CE-A2DF-DA3C3425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255-650F-4589-AF34-2CDA53D33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92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36068-B919-8FF0-DC0D-12EE7E054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823E5-4D7D-90F4-8715-CAE0C21D4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50CE9-F8EF-C30E-2593-AF259D14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C91B-4E4A-4C8B-B110-C99D0C856968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85763-0C6B-86BB-9534-FE21B638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05D2C-995F-7FEE-DD39-49C1102B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255-650F-4589-AF34-2CDA53D33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52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10DF-098D-D41E-B6C7-00C47EC8D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BEF1-3993-FA54-241F-FB639C7D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2CFDD-5C9C-014D-269F-56154C890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C91B-4E4A-4C8B-B110-C99D0C856968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A12B0-8F7B-1A82-84B5-02A13B3F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E446E-E098-4D37-721F-A37F0CA6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255-650F-4589-AF34-2CDA53D33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37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512C5-357E-E70F-BC4C-1ED3E11E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4D0CA-AC4B-11B2-B620-A082052F8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607F7-2028-23DF-494F-C9CE890E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C91B-4E4A-4C8B-B110-C99D0C856968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2C794-7BE8-2046-BCF5-36BF6989E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96D2C-4CB8-04F9-ACB2-D47F88DA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255-650F-4589-AF34-2CDA53D33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32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10D4-BAA4-5407-EC3E-855B09ED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66B11-0E8D-5515-C29A-300B38D50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700BD-E5AC-A571-9F4F-E46AE7E32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BF7CD-8A3B-7EC1-101E-5F07F340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C91B-4E4A-4C8B-B110-C99D0C856968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8E375-DC40-CFEC-6755-F7A264EA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DDC31-8747-71E2-378C-7D44419D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255-650F-4589-AF34-2CDA53D33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22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1CA5-A84C-BCBB-C659-34617A949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13776-D300-70CF-33DB-B781E2851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A75F9-8A4A-DFB0-0240-085085727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9DAF6-00EF-ACDE-A160-762D36260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239AC-B5AA-A1B4-98FF-76A6220C5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808A8-D8D3-E092-57C8-D0429E94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C91B-4E4A-4C8B-B110-C99D0C856968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721E14-02B0-0B05-EA89-12FC1355D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B80576-4C23-71E9-DD2B-3CFBE161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255-650F-4589-AF34-2CDA53D33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59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57A6-F789-57F6-1B34-9EE18B71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E0BD9-0BC2-5336-11A6-3124E6B2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C91B-4E4A-4C8B-B110-C99D0C856968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529F9-252B-DD6F-BED0-6DC0F2FB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422C62-BC89-208E-55C5-F192A6EE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255-650F-4589-AF34-2CDA53D33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02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FE3A4-C45F-DD73-4861-2B5DC727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C91B-4E4A-4C8B-B110-C99D0C856968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5904D-9BE1-CCCE-CE13-894DACBC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7883F-0805-E211-6C9D-5F1847E2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255-650F-4589-AF34-2CDA53D33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71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4E2AA-F039-1589-CD75-D306B5E6F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0EEA6-966C-E88D-49CD-BF30BCFB9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3FBB1-1C91-7C4A-153C-018FA186B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1DB8E-E653-950C-595E-C8991D5C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C91B-4E4A-4C8B-B110-C99D0C856968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31E9E-7156-544E-52A5-DC1B055B4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015E6-FDE2-D3DD-B909-DC0A72F2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255-650F-4589-AF34-2CDA53D33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26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5431B-CE8E-8751-8E44-A94AE98F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74974-ED37-82BD-7C18-E54303C01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651C5-517C-930F-353F-E01131C50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062EB-7963-5537-F4C9-74A7E0205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C91B-4E4A-4C8B-B110-C99D0C856968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16B75-B978-0B86-6340-DCD2F0A3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35134-0CE5-99A3-B018-BB528F47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255-650F-4589-AF34-2CDA53D33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49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0ADF55-E37D-B08D-E970-44DDD344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BA203-8E9D-4074-6648-01D5B2C1F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63D14-9D35-BF21-1663-B8B67C882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1C91B-4E4A-4C8B-B110-C99D0C856968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F10C0-FDF1-B555-9F05-1FA062829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6A7F8-C1AD-BD18-590A-B127F6203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37255-650F-4589-AF34-2CDA53D33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00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D68C08-D8A7-953F-DF76-726532419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9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A2ABF-53D4-F05A-E590-9724F2F66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20D767-1944-F73F-0D92-EC75E4220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7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FA358-061E-55ED-4FD0-7E1209E37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91FC38-9D2A-7F42-A55A-66C2E6B74126}"/>
              </a:ext>
            </a:extLst>
          </p:cNvPr>
          <p:cNvSpPr txBox="1"/>
          <p:nvPr/>
        </p:nvSpPr>
        <p:spPr>
          <a:xfrm>
            <a:off x="1105293" y="107565"/>
            <a:ext cx="104896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/>
              <a:t>Materials Used in this project: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BECBD-1595-D641-161A-537A1D5851FF}"/>
              </a:ext>
            </a:extLst>
          </p:cNvPr>
          <p:cNvSpPr txBox="1"/>
          <p:nvPr/>
        </p:nvSpPr>
        <p:spPr>
          <a:xfrm>
            <a:off x="1105294" y="1114075"/>
            <a:ext cx="969782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en-IN" sz="2000" b="1" dirty="0"/>
              <a:t>Electronics &amp; RC Components:</a:t>
            </a:r>
          </a:p>
          <a:p>
            <a:pPr marL="457200" indent="-457200">
              <a:buAutoNum type="arabicParenBoth"/>
            </a:pPr>
            <a:endParaRPr lang="en-IN" sz="2000" b="1" dirty="0"/>
          </a:p>
          <a:p>
            <a:r>
              <a:rPr lang="en-US" sz="2000" b="1" dirty="0"/>
              <a:t> Cardboard </a:t>
            </a:r>
            <a:r>
              <a:rPr lang="en-US" sz="2000" dirty="0"/>
              <a:t>– Main body, wings, fuselage</a:t>
            </a:r>
            <a:endParaRPr lang="en-IN" sz="2000" b="1" dirty="0"/>
          </a:p>
          <a:p>
            <a:pPr marL="457200" indent="-457200">
              <a:buAutoNum type="arabicParenBoth"/>
            </a:pPr>
            <a:endParaRPr lang="en-IN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Brushless Motor 2205 (2300 KV)</a:t>
            </a:r>
            <a:r>
              <a:rPr lang="en-IN" sz="2000" dirty="0"/>
              <a:t> – For propulsion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ESC (Electronic Speed Controller  20A FMS)</a:t>
            </a:r>
            <a:r>
              <a:rPr lang="en-IN" sz="2000" dirty="0"/>
              <a:t> – To control the motor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Propeller (5045)</a:t>
            </a:r>
            <a:r>
              <a:rPr lang="en-IN" sz="2000" dirty="0"/>
              <a:t> – For thrust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 </a:t>
            </a:r>
            <a:r>
              <a:rPr lang="en-US" sz="2000" dirty="0"/>
              <a:t>LiPo Battery (3S   1000mah battery 25C)</a:t>
            </a:r>
            <a:r>
              <a:rPr lang="en-IN" sz="20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b</a:t>
            </a:r>
            <a:r>
              <a:rPr lang="en-IN" sz="2000" dirty="0"/>
              <a:t>– Power source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Servos (9g x2)</a:t>
            </a:r>
            <a:r>
              <a:rPr lang="en-IN" sz="2000" dirty="0"/>
              <a:t> – To control rudder, elevator, ailerons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RC Transmitter &amp; Receiver (TX+RX </a:t>
            </a:r>
            <a:r>
              <a:rPr lang="en-IN" sz="2000" b="1" dirty="0" err="1"/>
              <a:t>Microzone</a:t>
            </a:r>
            <a:r>
              <a:rPr lang="en-IN" sz="2000" b="1" dirty="0"/>
              <a:t> Mc6C)</a:t>
            </a:r>
            <a:r>
              <a:rPr lang="en-IN" sz="2000" dirty="0"/>
              <a:t> – For remote control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Servo Extension Wires / Y-cables</a:t>
            </a:r>
            <a:r>
              <a:rPr lang="en-IN" sz="2000" dirty="0"/>
              <a:t> – For connectivity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Battery Strap / Velcro</a:t>
            </a:r>
            <a:r>
              <a:rPr lang="en-IN" sz="2000" dirty="0"/>
              <a:t> – To secure the battery</a:t>
            </a:r>
          </a:p>
        </p:txBody>
      </p:sp>
    </p:spTree>
    <p:extLst>
      <p:ext uri="{BB962C8B-B14F-4D97-AF65-F5344CB8AC3E}">
        <p14:creationId xmlns:p14="http://schemas.microsoft.com/office/powerpoint/2010/main" val="208988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9037D-03B2-66A7-877F-CBC2F34E7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CB307-D247-985D-F36C-BB498CDBED8B}"/>
              </a:ext>
            </a:extLst>
          </p:cNvPr>
          <p:cNvSpPr txBox="1"/>
          <p:nvPr/>
        </p:nvSpPr>
        <p:spPr>
          <a:xfrm>
            <a:off x="596246" y="640552"/>
            <a:ext cx="109421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3600" b="1" dirty="0"/>
              <a:t>(2)Optional Add-on 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Landing Gear (light wire / foam wheels)</a:t>
            </a:r>
            <a:r>
              <a:rPr lang="en-IN" sz="2400" dirty="0"/>
              <a:t> – If landing/</a:t>
            </a:r>
            <a:r>
              <a:rPr lang="en-IN" sz="2400" dirty="0" err="1"/>
              <a:t>takeoff</a:t>
            </a:r>
            <a:r>
              <a:rPr lang="en-IN" sz="2400" dirty="0"/>
              <a:t> from ground.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 err="1"/>
              <a:t>Color</a:t>
            </a:r>
            <a:r>
              <a:rPr lang="en-IN" sz="2400" b="1" dirty="0"/>
              <a:t> Paper / Spray Paint / Markers</a:t>
            </a:r>
            <a:r>
              <a:rPr lang="en-IN" sz="2400" dirty="0"/>
              <a:t> – For design and visibility.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2F513-ED24-CE9E-5D24-E4A90D2CD4A9}"/>
              </a:ext>
            </a:extLst>
          </p:cNvPr>
          <p:cNvSpPr txBox="1"/>
          <p:nvPr/>
        </p:nvSpPr>
        <p:spPr>
          <a:xfrm>
            <a:off x="596246" y="2847296"/>
            <a:ext cx="1029171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/>
              <a:t>🛠️ Tips: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Keep it </a:t>
            </a:r>
            <a:r>
              <a:rPr lang="en-US" sz="2400" b="1" dirty="0"/>
              <a:t>lightweight</a:t>
            </a:r>
            <a:r>
              <a:rPr lang="en-US" sz="2400" dirty="0"/>
              <a:t> – weight is the enemy of flight.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Ensure </a:t>
            </a:r>
            <a:r>
              <a:rPr lang="en-US" sz="2400" b="1" dirty="0"/>
              <a:t>good symmetry</a:t>
            </a:r>
            <a:r>
              <a:rPr lang="en-US" sz="2400" dirty="0"/>
              <a:t> – imbalance can cause instability.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Test electronics on the ground before first flight.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Reinforce stress points (like motor mount and landing gear area).</a:t>
            </a:r>
          </a:p>
        </p:txBody>
      </p:sp>
    </p:spTree>
    <p:extLst>
      <p:ext uri="{BB962C8B-B14F-4D97-AF65-F5344CB8AC3E}">
        <p14:creationId xmlns:p14="http://schemas.microsoft.com/office/powerpoint/2010/main" val="219076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9CF935-AA0C-DAF4-61D8-CA2E69E91DB5}"/>
              </a:ext>
            </a:extLst>
          </p:cNvPr>
          <p:cNvSpPr txBox="1"/>
          <p:nvPr/>
        </p:nvSpPr>
        <p:spPr>
          <a:xfrm>
            <a:off x="454844" y="173551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Design and Construction: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E4A35BBF-8A91-7AF5-ACD5-7DD4B94EAC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695073"/>
              </p:ext>
            </p:extLst>
          </p:nvPr>
        </p:nvGraphicFramePr>
        <p:xfrm>
          <a:off x="374879" y="819882"/>
          <a:ext cx="11125822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25923027" imgH="17282160" progId="Acrobat.Document.DC">
                  <p:embed/>
                </p:oleObj>
              </mc:Choice>
              <mc:Fallback>
                <p:oleObj name="Acrobat Document" r:id="rId2" imgW="25923027" imgH="1728216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4879" y="819882"/>
                        <a:ext cx="11125822" cy="5418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007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,700+ Thank You Presentation Stock Photos, Pictures ...">
            <a:extLst>
              <a:ext uri="{FF2B5EF4-FFF2-40B4-BE49-F238E27FC236}">
                <a16:creationId xmlns:a16="http://schemas.microsoft.com/office/drawing/2014/main" id="{091C4638-D688-C04D-8732-E188C7218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60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193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 Theme</vt:lpstr>
      <vt:lpstr>Adobe 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abhishek2024anand@gmail.com</dc:creator>
  <cp:lastModifiedBy>abhishek2024anand@gmail.com</cp:lastModifiedBy>
  <cp:revision>1</cp:revision>
  <dcterms:created xsi:type="dcterms:W3CDTF">2025-05-07T11:13:41Z</dcterms:created>
  <dcterms:modified xsi:type="dcterms:W3CDTF">2025-05-07T12:22:12Z</dcterms:modified>
</cp:coreProperties>
</file>