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Alfa Slab One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Proxima Nova" panose="020B060402020202020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Trebuchet MS" panose="020B0603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F8DDA-4445-4C6B-8701-2BE4BE52357D}" v="384" dt="2022-04-24T14:22:42.701"/>
    <p1510:client id="{4268434D-E447-416C-A449-5EB92CA6C591}" v="50" dt="2022-04-26T13:13:46.540"/>
    <p1510:client id="{8C84E6EF-FF17-4AE6-A09F-846A08715D36}" v="208" dt="2022-04-26T13:43:16.189"/>
    <p1510:client id="{C8DB29B8-7617-48C0-B67C-0BEB4FC0CD02}" v="3" dt="2022-04-24T14:56:25.826"/>
  </p1510:revLst>
</p1510:revInfo>
</file>

<file path=ppt/tableStyles.xml><?xml version="1.0" encoding="utf-8"?>
<a:tblStyleLst xmlns:a="http://schemas.openxmlformats.org/drawingml/2006/main" def="{BC62C31D-7456-483C-9B05-12DA2A2CEB0E}">
  <a:tblStyle styleId="{BC62C31D-7456-483C-9B05-12DA2A2CEB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5704400" y="3668217"/>
            <a:ext cx="7833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00" y="794633"/>
            <a:ext cx="11360700" cy="2610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4221097"/>
            <a:ext cx="11360700" cy="97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557233"/>
            <a:ext cx="11360700" cy="264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415600" y="4299000"/>
            <a:ext cx="11360700" cy="142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vadinimas ir turinys 1" type="obj">
  <p:cSld name="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 turiniai" type="twoObj">
  <p:cSld name="TWO_OBJECT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15600" y="3307400"/>
            <a:ext cx="10819200" cy="3261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15600" y="1987833"/>
            <a:ext cx="3744000" cy="410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578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6096000" y="1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54000" y="1834132"/>
            <a:ext cx="5393700" cy="2069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354000" y="3974834"/>
            <a:ext cx="5393700" cy="17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○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■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○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■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○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■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3901440" y="1673352"/>
            <a:ext cx="6406896" cy="1170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ct val="75000"/>
              <a:buFont typeface="Trebuchet MS"/>
              <a:buNone/>
            </a:pPr>
            <a:r>
              <a:rPr lang="en-US" b="1" i="1">
                <a:solidFill>
                  <a:srgbClr val="92D050"/>
                </a:solidFill>
              </a:rPr>
              <a:t>My File Organizer</a:t>
            </a:r>
            <a:endParaRPr b="1" i="1">
              <a:solidFill>
                <a:srgbClr val="92D050"/>
              </a:solidFill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4976614" y="2858146"/>
            <a:ext cx="6238800" cy="16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900" b="1" i="1" dirty="0">
                <a:solidFill>
                  <a:schemeClr val="dk1"/>
                </a:solidFill>
              </a:rPr>
              <a:t>Testing of the mobile application</a:t>
            </a:r>
            <a:endParaRPr sz="3900" b="1" i="1" dirty="0">
              <a:solidFill>
                <a:schemeClr val="dk1"/>
              </a:solidFill>
            </a:endParaRPr>
          </a:p>
          <a:p>
            <a:pPr marL="0" indent="0">
              <a:lnSpc>
                <a:spcPct val="80000"/>
              </a:lnSpc>
              <a:spcBef>
                <a:spcPts val="1000"/>
              </a:spcBef>
              <a:buSzPts val="1200"/>
            </a:pPr>
            <a:r>
              <a:rPr lang="en-US" sz="2200" b="1" i="1" dirty="0" err="1">
                <a:solidFill>
                  <a:schemeClr val="dk1"/>
                </a:solidFill>
              </a:rPr>
              <a:t>Enviroment</a:t>
            </a:r>
            <a:r>
              <a:rPr lang="en-US" sz="2200" b="1" i="1" dirty="0">
                <a:solidFill>
                  <a:schemeClr val="dk1"/>
                </a:solidFill>
              </a:rPr>
              <a:t>: </a:t>
            </a:r>
            <a:r>
              <a:rPr lang="en-US" sz="2200" b="1" i="1" dirty="0" err="1">
                <a:solidFill>
                  <a:schemeClr val="dk1"/>
                </a:solidFill>
              </a:rPr>
              <a:t>Iphone</a:t>
            </a:r>
            <a:r>
              <a:rPr lang="en-US" sz="2200" b="1" i="1" dirty="0">
                <a:solidFill>
                  <a:schemeClr val="dk1"/>
                </a:solidFill>
              </a:rPr>
              <a:t> 11 (iOS 15.4.1) </a:t>
            </a:r>
            <a:br>
              <a:rPr lang="en-US" dirty="0"/>
            </a:br>
            <a:r>
              <a:rPr lang="en-US" sz="2200" b="1" i="1" dirty="0">
                <a:solidFill>
                  <a:schemeClr val="dk1"/>
                </a:solidFill>
              </a:rPr>
              <a:t>Tester – Arūnas </a:t>
            </a:r>
            <a:r>
              <a:rPr lang="en-US" sz="2200" b="1" i="1" dirty="0" err="1">
                <a:solidFill>
                  <a:schemeClr val="dk1"/>
                </a:solidFill>
              </a:rPr>
              <a:t>Razmys</a:t>
            </a:r>
            <a:endParaRPr sz="2200" b="1" i="1" dirty="0" err="1">
              <a:solidFill>
                <a:schemeClr val="dk1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000" y="0"/>
            <a:ext cx="4127575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1164550" y="498700"/>
            <a:ext cx="8719500" cy="16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Roboto"/>
              <a:buNone/>
            </a:pPr>
            <a:r>
              <a:rPr lang="en-US" i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My File Organizer</a:t>
            </a:r>
            <a:r>
              <a:rPr lang="en-US" b="0" i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yra nemokama programėlė kuri leidžia tvarkyti jūsų duomenis telefone bei debesyje (iCloud)</a:t>
            </a:r>
            <a:endParaRPr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757900" y="2051850"/>
            <a:ext cx="10596000" cy="45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59999"/>
              <a:buNone/>
            </a:pPr>
            <a:r>
              <a:rPr lang="en-US" b="1" i="1" u="sng"/>
              <a:t>My File Organizer:</a:t>
            </a:r>
            <a:r>
              <a:rPr lang="en-US"/>
              <a:t> Programoje yra integruota failų peržiūros priemonė, kurią naudodami galite išsaugoti bet kurį failą debesyje bei savo vietiniame įrenginyje. Taip pat galite perkelti failą iš vieno debesies disko į kitą debesies diską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59999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59999"/>
              <a:buNone/>
            </a:pPr>
            <a:r>
              <a:rPr lang="en-US">
                <a:solidFill>
                  <a:schemeClr val="accent4"/>
                </a:solidFill>
              </a:rPr>
              <a:t>★</a:t>
            </a:r>
            <a:r>
              <a:rPr lang="en-US"/>
              <a:t> Galimybė peržiūrėti dokumentus, prezentacijas, balso įrašus, nuotraukas ir daugiau.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59999"/>
              <a:buNone/>
            </a:pPr>
            <a:r>
              <a:rPr lang="en-US" b="1">
                <a:solidFill>
                  <a:schemeClr val="accent4"/>
                </a:solidFill>
              </a:rPr>
              <a:t>★</a:t>
            </a:r>
            <a:r>
              <a:rPr lang="en-US"/>
              <a:t> Lengvai gaukite internetinį turinį ir kartu tvarkykite failus debesies įrenginiuose, mobiliajame įrenginyje bei internete bendrai.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59999"/>
              <a:buNone/>
            </a:pPr>
            <a:r>
              <a:rPr lang="en-US" b="1">
                <a:solidFill>
                  <a:schemeClr val="accent4"/>
                </a:solidFill>
              </a:rPr>
              <a:t>1) Galimybė gauti failus iš Dropbox, Box Drive, One Drive ir Web.</a:t>
            </a:r>
            <a:endParaRPr b="1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59999"/>
              <a:buNone/>
            </a:pPr>
            <a:r>
              <a:rPr lang="en-US" b="1">
                <a:solidFill>
                  <a:schemeClr val="accent4"/>
                </a:solidFill>
              </a:rPr>
              <a:t>2) Integruota failų tvarkyklė, skirta perkelti failus į aplankus.</a:t>
            </a:r>
            <a:endParaRPr b="1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59999"/>
              <a:buNone/>
            </a:pPr>
            <a:r>
              <a:rPr lang="en-US" b="1">
                <a:solidFill>
                  <a:schemeClr val="accent4"/>
                </a:solidFill>
              </a:rPr>
              <a:t>3) Integruotos dokumentų peržiūros priemonės ir failų grotuvai.</a:t>
            </a:r>
            <a:endParaRPr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Google Shape;82;p17"/>
          <p:cNvGraphicFramePr/>
          <p:nvPr>
            <p:extLst>
              <p:ext uri="{D42A27DB-BD31-4B8C-83A1-F6EECF244321}">
                <p14:modId xmlns:p14="http://schemas.microsoft.com/office/powerpoint/2010/main" val="1991321190"/>
              </p:ext>
            </p:extLst>
          </p:nvPr>
        </p:nvGraphicFramePr>
        <p:xfrm>
          <a:off x="632674" y="241715"/>
          <a:ext cx="11139200" cy="5219300"/>
        </p:xfrm>
        <a:graphic>
          <a:graphicData uri="http://schemas.openxmlformats.org/drawingml/2006/table">
            <a:tbl>
              <a:tblPr>
                <a:noFill/>
                <a:tableStyleId>{BC62C31D-7456-483C-9B05-12DA2A2CEB0E}</a:tableStyleId>
              </a:tblPr>
              <a:tblGrid>
                <a:gridCol w="264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8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9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9225"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Testavimo</a:t>
                      </a:r>
                      <a:r>
                        <a:rPr lang="en-US" sz="4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40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Suvestinės</a:t>
                      </a:r>
                      <a:r>
                        <a:rPr lang="en-US" sz="4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Grafikas</a:t>
                      </a:r>
                      <a:endParaRPr dirty="0"/>
                    </a:p>
                  </a:txBody>
                  <a:tcPr marL="7625" marR="7625" marT="7625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Types of tests</a:t>
                      </a:r>
                      <a:endParaRPr sz="20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</a:t>
                      </a:r>
                      <a:endParaRPr sz="20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i="1" dirty="0">
                          <a:latin typeface="Calibri"/>
                          <a:cs typeface="Calibri"/>
                        </a:rPr>
                        <a:t>Functional</a:t>
                      </a:r>
                      <a:endParaRPr dirty="0"/>
                    </a:p>
                  </a:txBody>
                  <a:tcPr marL="7625" marR="7625" marT="7625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NON-Functional</a:t>
                      </a:r>
                      <a:endParaRPr sz="2000" b="0" i="1" u="none" strike="noStrike" cap="none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7625" marR="7625" marT="7625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(Smoke)</a:t>
                      </a:r>
                      <a:endParaRPr sz="2000" b="0" i="1" u="none" strike="noStrike" cap="none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7625" marR="7625" marT="7625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C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Passed</a:t>
                      </a:r>
                      <a:endParaRPr dirty="0"/>
                    </a:p>
                  </a:txBody>
                  <a:tcPr marL="7625" marR="7625" marT="7625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i="1" dirty="0">
                          <a:latin typeface="Calibri"/>
                          <a:cs typeface="Calibri"/>
                        </a:rPr>
                        <a:t>91</a:t>
                      </a:r>
                      <a:endParaRPr sz="2000" i="1" dirty="0">
                        <a:latin typeface="Calibri"/>
                        <a:cs typeface="Calibri"/>
                      </a:endParaRPr>
                    </a:p>
                  </a:txBody>
                  <a:tcPr marL="7625" marR="7625" marT="7625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i="1" dirty="0">
                          <a:latin typeface="Calibri"/>
                          <a:cs typeface="Calibri"/>
                        </a:rPr>
                        <a:t>86</a:t>
                      </a:r>
                      <a:endParaRPr sz="2000" i="1" dirty="0">
                        <a:latin typeface="Calibri"/>
                        <a:cs typeface="Calibri"/>
                      </a:endParaRPr>
                    </a:p>
                  </a:txBody>
                  <a:tcPr marL="7625" marR="7625" marT="7625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i="1" dirty="0">
                          <a:latin typeface="Calibri"/>
                          <a:cs typeface="Calibri"/>
                        </a:rPr>
                        <a:t>5</a:t>
                      </a:r>
                      <a:endParaRPr sz="2000" i="1" dirty="0">
                        <a:latin typeface="Calibri"/>
                        <a:cs typeface="Calibri"/>
                      </a:endParaRPr>
                    </a:p>
                  </a:txBody>
                  <a:tcPr marL="7625" marR="7625" marT="7625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i="1" dirty="0">
                          <a:latin typeface="Calibri"/>
                          <a:cs typeface="Calibri"/>
                        </a:rPr>
                        <a:t>(12)</a:t>
                      </a:r>
                      <a:endParaRPr sz="2000" i="1" dirty="0">
                        <a:latin typeface="Calibri"/>
                        <a:cs typeface="Calibri"/>
                      </a:endParaRPr>
                    </a:p>
                  </a:txBody>
                  <a:tcPr marL="7625" marR="7625" marT="7625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Failed</a:t>
                      </a:r>
                      <a:endParaRPr dirty="0"/>
                    </a:p>
                  </a:txBody>
                  <a:tcPr marL="7625" marR="7625" marT="7625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i="1" dirty="0">
                          <a:latin typeface="Calibri"/>
                          <a:cs typeface="Calibri"/>
                        </a:rPr>
                        <a:t>14</a:t>
                      </a:r>
                      <a:endParaRPr dirty="0"/>
                    </a:p>
                  </a:txBody>
                  <a:tcPr marL="7625" marR="7625" marT="7625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i="1" dirty="0">
                          <a:latin typeface="Calibri"/>
                          <a:cs typeface="Calibri"/>
                        </a:rPr>
                        <a:t>7</a:t>
                      </a:r>
                      <a:endParaRPr dirty="0"/>
                    </a:p>
                  </a:txBody>
                  <a:tcPr marL="7625" marR="7625" marT="7625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i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dirty="0"/>
                    </a:p>
                  </a:txBody>
                  <a:tcPr marL="7625" marR="7625" marT="7625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i="1" dirty="0">
                          <a:latin typeface="Calibri"/>
                          <a:cs typeface="Calibri"/>
                        </a:rPr>
                        <a:t>(0)</a:t>
                      </a:r>
                      <a:endParaRPr sz="2000" i="1" dirty="0">
                        <a:latin typeface="Calibri"/>
                        <a:cs typeface="Calibri"/>
                      </a:endParaRPr>
                    </a:p>
                  </a:txBody>
                  <a:tcPr marL="7625" marR="7625" marT="7625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8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i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Blocked</a:t>
                      </a:r>
                      <a:endParaRPr sz="20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i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000" i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i="1" dirty="0">
                          <a:latin typeface="Calibri"/>
                          <a:ea typeface="Calibri"/>
                          <a:cs typeface="Calibri"/>
                        </a:rPr>
                        <a:t>6</a:t>
                      </a:r>
                      <a:endParaRPr sz="20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i="1" dirty="0">
                          <a:latin typeface="Calibri"/>
                          <a:ea typeface="Calibri"/>
                          <a:cs typeface="Calibri"/>
                        </a:rPr>
                        <a:t>0</a:t>
                      </a:r>
                      <a:endParaRPr sz="2000" i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i="1" dirty="0">
                          <a:latin typeface="Calibri"/>
                          <a:ea typeface="Calibri"/>
                          <a:cs typeface="Calibri"/>
                        </a:rPr>
                        <a:t>(4)</a:t>
                      </a:r>
                      <a:endParaRPr sz="2000" i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i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Skipped</a:t>
                      </a:r>
                      <a:endParaRPr dirty="0"/>
                    </a:p>
                  </a:txBody>
                  <a:tcPr marL="7625" marR="7625" marT="7625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i="1" dirty="0">
                          <a:latin typeface="Calibri"/>
                          <a:cs typeface="Calibri"/>
                        </a:rPr>
                        <a:t>11</a:t>
                      </a:r>
                      <a:endParaRPr dirty="0"/>
                    </a:p>
                  </a:txBody>
                  <a:tcPr marL="7625" marR="7625" marT="7625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i="1" dirty="0">
                          <a:latin typeface="Calibri"/>
                          <a:cs typeface="Calibri"/>
                        </a:rPr>
                        <a:t>11</a:t>
                      </a:r>
                      <a:endParaRPr dirty="0"/>
                    </a:p>
                  </a:txBody>
                  <a:tcPr marL="7625" marR="7625" marT="7625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i="1" dirty="0">
                          <a:latin typeface="Calibri"/>
                          <a:cs typeface="Calibri"/>
                        </a:rPr>
                        <a:t>0</a:t>
                      </a:r>
                      <a:endParaRPr sz="2000" i="1" dirty="0">
                        <a:latin typeface="Calibri"/>
                        <a:cs typeface="Calibri"/>
                      </a:endParaRPr>
                    </a:p>
                  </a:txBody>
                  <a:tcPr marL="7625" marR="7625" marT="7625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i="1" dirty="0">
                          <a:latin typeface="Calibri"/>
                          <a:cs typeface="Calibri"/>
                        </a:rPr>
                        <a:t>(1)</a:t>
                      </a:r>
                      <a:endParaRPr sz="2000" i="1" dirty="0">
                        <a:latin typeface="Calibri"/>
                        <a:cs typeface="Calibri"/>
                      </a:endParaRPr>
                    </a:p>
                  </a:txBody>
                  <a:tcPr marL="7625" marR="7625" marT="7625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9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/>
                    </a:p>
                  </a:txBody>
                  <a:tcPr marL="7625" marR="7625" marT="7625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122</a:t>
                      </a:r>
                      <a:endParaRPr dirty="0"/>
                    </a:p>
                  </a:txBody>
                  <a:tcPr marL="7625" marR="7625" marT="7625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110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7625" marR="7625" marT="7625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12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7625" marR="7625" marT="7625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Calibri"/>
                          <a:ea typeface="Calibri"/>
                          <a:cs typeface="Calibri"/>
                        </a:rPr>
                        <a:t>(17)</a:t>
                      </a:r>
                      <a:endParaRPr dirty="0"/>
                    </a:p>
                  </a:txBody>
                  <a:tcPr marL="7625" marR="7625" marT="7625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3" name="Google Shape;83;p17"/>
          <p:cNvSpPr txBox="1"/>
          <p:nvPr/>
        </p:nvSpPr>
        <p:spPr>
          <a:xfrm>
            <a:off x="3669600" y="5785875"/>
            <a:ext cx="55269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latin typeface="Proxima Nova"/>
                <a:ea typeface="Proxima Nova"/>
                <a:cs typeface="Proxima Nova"/>
                <a:sym typeface="Proxima Nova"/>
              </a:rPr>
              <a:t>Surasti 7 </a:t>
            </a:r>
            <a:r>
              <a:rPr lang="en-US" sz="3800" b="1" dirty="0" err="1">
                <a:latin typeface="Proxima Nova"/>
                <a:ea typeface="Proxima Nova"/>
                <a:cs typeface="Proxima Nova"/>
                <a:sym typeface="Proxima Nova"/>
              </a:rPr>
              <a:t>patobulinimai</a:t>
            </a:r>
            <a:endParaRPr sz="4400" b="1" dirty="0" err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254298" y="110155"/>
            <a:ext cx="6936300" cy="26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6000"/>
              <a:buFont typeface="Trebuchet MS"/>
              <a:buNone/>
            </a:pPr>
            <a:r>
              <a:rPr lang="en-US" sz="6000" i="1">
                <a:solidFill>
                  <a:srgbClr val="FFC000"/>
                </a:solidFill>
              </a:rPr>
              <a:t>Keletas bugu pavyzdžių:</a:t>
            </a:r>
            <a:endParaRPr sz="6000" i="1">
              <a:solidFill>
                <a:srgbClr val="FFC000"/>
              </a:solidFill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356616" y="2930527"/>
            <a:ext cx="8119872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BUG Nr. 1 Nesustojantis suktis ratukas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								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2825" y="0"/>
            <a:ext cx="3571301" cy="685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07848" y="301117"/>
            <a:ext cx="514197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rebuchet MS"/>
              <a:buNone/>
            </a:pPr>
            <a:r>
              <a:rPr lang="en-US" sz="3200"/>
              <a:t>BUG Nr. 2 Dropbox prisijungimas:</a:t>
            </a:r>
            <a:endParaRPr sz="3200"/>
          </a:p>
        </p:txBody>
      </p:sp>
      <p:sp>
        <p:nvSpPr>
          <p:cNvPr id="96" name="Google Shape;96;p19"/>
          <p:cNvSpPr/>
          <p:nvPr/>
        </p:nvSpPr>
        <p:spPr>
          <a:xfrm>
            <a:off x="4156927" y="2704196"/>
            <a:ext cx="6096000" cy="16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BUG Nr. 3 One Drive Prisijungimas: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										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300" y="1316949"/>
            <a:ext cx="2560269" cy="554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4275" y="0"/>
            <a:ext cx="3168752" cy="685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67459" y="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Trebuchet MS"/>
              <a:buNone/>
            </a:pPr>
            <a:r>
              <a:rPr lang="en-US" sz="3600">
                <a:solidFill>
                  <a:srgbClr val="FFC000"/>
                </a:solidFill>
              </a:rPr>
              <a:t>Paslėptas peradresavimas į Google prisijungimą</a:t>
            </a:r>
            <a:endParaRPr sz="360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Trebuchet MS"/>
              <a:buNone/>
            </a:pPr>
            <a:endParaRPr sz="3600">
              <a:solidFill>
                <a:srgbClr val="FFC000"/>
              </a:solidFill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000" y="684800"/>
            <a:ext cx="2852350" cy="6173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9100" y="187325"/>
            <a:ext cx="2995650" cy="648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7175" y="2009350"/>
            <a:ext cx="154305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0588" y="3019425"/>
            <a:ext cx="121920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1564825" y="107942"/>
            <a:ext cx="7630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rgbClr val="92D050"/>
                </a:solidFill>
                <a:latin typeface="Trebuchet MS"/>
                <a:ea typeface="Trebuchet MS"/>
                <a:cs typeface="Trebuchet MS"/>
                <a:sym typeface="Trebuchet MS"/>
              </a:rPr>
              <a:t>Application My File Manager - IMPROVEMENTS</a:t>
            </a: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374899" y="876058"/>
            <a:ext cx="11145418" cy="3587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87350">
              <a:buClr>
                <a:schemeClr val="dk1"/>
              </a:buClr>
              <a:buSzPts val="2500"/>
              <a:buFont typeface="Trebuchet MS"/>
              <a:buAutoNum type="arabicPeriod"/>
            </a:pP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Edit </a:t>
            </a:r>
            <a:r>
              <a:rPr lang="en-US" sz="25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funkcija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- Rename </a:t>
            </a:r>
            <a:r>
              <a:rPr lang="en-US" sz="25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ir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move </a:t>
            </a:r>
            <a:r>
              <a:rPr lang="en-US" sz="25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opcijos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turetu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buti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edit </a:t>
            </a:r>
            <a:r>
              <a:rPr lang="en-US" sz="25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funkcijoje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bei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ištrinti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funkcija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butu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įmanoma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tik </a:t>
            </a:r>
            <a:r>
              <a:rPr lang="en-US" sz="25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Edit</a:t>
            </a:r>
            <a:endParaRPr lang="en-US" sz="2500" dirty="0">
              <a:solidFill>
                <a:schemeClr val="dk1"/>
              </a:solidFill>
              <a:latin typeface="Trebuchet MS"/>
              <a:ea typeface="Trebuchet MS"/>
              <a:cs typeface="Trebuchet MS"/>
            </a:endParaRPr>
          </a:p>
          <a:p>
            <a:pPr marL="342900" indent="-387350">
              <a:buClr>
                <a:schemeClr val="dk1"/>
              </a:buClr>
              <a:buSzPts val="2500"/>
              <a:buFont typeface="Trebuchet MS"/>
              <a:buAutoNum type="arabicPeriod"/>
            </a:pP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Search Cancel button - </a:t>
            </a:r>
            <a:r>
              <a:rPr lang="en-US" sz="25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veikia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kaip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klaviatūros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uždarytojas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 sz="2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AutoNum type="arabicPeriod"/>
            </a:pP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Open In - </a:t>
            </a:r>
            <a:r>
              <a:rPr lang="en-US" sz="25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Veikia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kaip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kaip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Share </a:t>
            </a:r>
            <a:r>
              <a:rPr lang="en-US" sz="25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funkcija</a:t>
            </a:r>
            <a:endParaRPr sz="2500" dirty="0" err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AutoNum type="arabicPeriod"/>
            </a:pPr>
            <a:r>
              <a:rPr lang="en-US" sz="25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Galimybė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surasti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failą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su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klaidingu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pavadinimu</a:t>
            </a:r>
          </a:p>
          <a:p>
            <a:pPr marL="342900" indent="-387350">
              <a:buClr>
                <a:schemeClr val="dk1"/>
              </a:buClr>
              <a:buSzPts val="2500"/>
              <a:buAutoNum type="arabicPeriod"/>
            </a:pPr>
            <a:r>
              <a:rPr lang="en-US" sz="25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Galimbė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sukurti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ar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perkelti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aplanką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 į </a:t>
            </a:r>
            <a:r>
              <a:rPr lang="en-US" sz="25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kitą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aplanką</a:t>
            </a:r>
            <a:endParaRPr lang="en-US" sz="2500" dirty="0">
              <a:solidFill>
                <a:schemeClr val="dk1"/>
              </a:solidFill>
              <a:latin typeface="Trebuchet MS"/>
              <a:ea typeface="Trebuchet MS"/>
              <a:cs typeface="Trebuchet MS"/>
            </a:endParaRPr>
          </a:p>
          <a:p>
            <a:pPr marL="342900" indent="-387350">
              <a:buClr>
                <a:schemeClr val="dk1"/>
              </a:buClr>
              <a:buSzPts val="2500"/>
              <a:buAutoNum type="arabicPeriod"/>
            </a:pP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Player - </a:t>
            </a:r>
            <a:r>
              <a:rPr lang="en-US" sz="25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sumažintas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langas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butu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matomas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visuose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skiltyse</a:t>
            </a:r>
            <a:endParaRPr lang="en-US" sz="2500" dirty="0">
              <a:solidFill>
                <a:schemeClr val="dk1"/>
              </a:solidFill>
              <a:latin typeface="Trebuchet MS"/>
              <a:ea typeface="Trebuchet MS"/>
              <a:cs typeface="Trebuchet MS"/>
            </a:endParaRPr>
          </a:p>
          <a:p>
            <a:pPr marL="342900" indent="-387350">
              <a:buClr>
                <a:schemeClr val="dk1"/>
              </a:buClr>
              <a:buSzPts val="2500"/>
              <a:buAutoNum type="arabicPeriod"/>
            </a:pP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Sleep Timer </a:t>
            </a:r>
            <a:r>
              <a:rPr lang="en-US" sz="25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skiltyje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pridėčiau</a:t>
            </a:r>
            <a:r>
              <a:rPr lang="en-US" sz="25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sekundes</a:t>
            </a:r>
            <a:endParaRPr lang="en-US" sz="2500" dirty="0">
              <a:solidFill>
                <a:schemeClr val="dk1"/>
              </a:solidFill>
              <a:latin typeface="Trebuchet MS"/>
              <a:ea typeface="Trebuchet MS"/>
              <a:cs typeface="Trebuchet MS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00" y="4541633"/>
            <a:ext cx="4118144" cy="1701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6322" y="4254223"/>
            <a:ext cx="2262275" cy="21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06F412-BF3F-78D2-17D1-DE22C2D02F87}"/>
              </a:ext>
            </a:extLst>
          </p:cNvPr>
          <p:cNvSpPr txBox="1"/>
          <p:nvPr/>
        </p:nvSpPr>
        <p:spPr>
          <a:xfrm>
            <a:off x="4724400" y="320040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Gameday</vt:lpstr>
      <vt:lpstr>My File Organizer</vt:lpstr>
      <vt:lpstr>My File Organizer yra nemokama programėlė kuri leidžia tvarkyti jūsų duomenis telefone bei debesyje (iCloud)</vt:lpstr>
      <vt:lpstr>PowerPoint Presentation</vt:lpstr>
      <vt:lpstr>Keletas bugu pavyzdžių:</vt:lpstr>
      <vt:lpstr>BUG Nr. 2 Dropbox prisijungimas:</vt:lpstr>
      <vt:lpstr>Paslėptas peradresavimas į Google prisijungimą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File Organizer</dc:title>
  <cp:revision>111</cp:revision>
  <dcterms:modified xsi:type="dcterms:W3CDTF">2022-04-26T13:43:19Z</dcterms:modified>
</cp:coreProperties>
</file>