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8"/>
    <p:restoredTop sz="86384"/>
  </p:normalViewPr>
  <p:slideViewPr>
    <p:cSldViewPr snapToGrid="0" snapToObjects="1">
      <p:cViewPr varScale="1">
        <p:scale>
          <a:sx n="90" d="100"/>
          <a:sy n="90" d="100"/>
        </p:scale>
        <p:origin x="208" y="400"/>
      </p:cViewPr>
      <p:guideLst/>
    </p:cSldViewPr>
  </p:slideViewPr>
  <p:outlineViewPr>
    <p:cViewPr>
      <p:scale>
        <a:sx n="33" d="100"/>
        <a:sy n="33" d="100"/>
      </p:scale>
      <p:origin x="0" y="-45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A746F-5DE1-AB44-BF80-A3501677582A}" type="datetimeFigureOut">
              <a:rPr lang="es-AR" smtClean="0"/>
              <a:t>13/9/21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B4E41-6D56-224B-B147-AF0AF92803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199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4E41-6D56-224B-B147-AF0AF928035E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737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4E41-6D56-224B-B147-AF0AF928035E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225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4E41-6D56-224B-B147-AF0AF928035E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99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4E41-6D56-224B-B147-AF0AF928035E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200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4E41-6D56-224B-B147-AF0AF928035E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885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4E41-6D56-224B-B147-AF0AF928035E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7248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4E41-6D56-224B-B147-AF0AF928035E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246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4E41-6D56-224B-B147-AF0AF928035E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139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4E41-6D56-224B-B147-AF0AF928035E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642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AAB38-D988-D641-8E9E-6467DC721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5400" b="1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Ejercicios prácticos de cómputo del plazo de prescripción</a:t>
            </a:r>
            <a:endParaRPr lang="es-AR" sz="5400" kern="1200" dirty="0">
              <a:solidFill>
                <a:schemeClr val="accent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FB8AD0-ABDB-B543-A075-CCD091321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 jugar !!!!</a:t>
            </a:r>
          </a:p>
        </p:txBody>
      </p:sp>
    </p:spTree>
    <p:extLst>
      <p:ext uri="{BB962C8B-B14F-4D97-AF65-F5344CB8AC3E}">
        <p14:creationId xmlns:p14="http://schemas.microsoft.com/office/powerpoint/2010/main" val="330472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4B82A-774D-8146-A304-8BF8496D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B40B4-28C9-334D-8295-729AB21B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Ramón Hernandez ha ofrecido a su ahijada Rosario Gimenez, donarle un auto para que pueda moverse con libertad si logra recibirse de Contadora Pública, -donación que Rosario aceptó feliz!!!! Llegó el gran día: Rosario se recibió el 20 de agosto de 2020 y ese mismo día celebraron juntos Ramón, Rosario y toda la familia, brindando y comiendo cosas ricas. Dos meses después -sin tener noticias del auto prometido- Rosario envió</a:t>
            </a:r>
            <a:r>
              <a:rPr lang="es-AR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una comunicación formal</a:t>
            </a:r>
            <a:r>
              <a:rPr lang="es-AR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que fue recibida por su padrino con fecha 20 de octubre de 2021.</a:t>
            </a:r>
            <a:endParaRPr lang="es-A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488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B37C6-37AA-F247-B452-40836D33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CB0C9-39F8-204C-9579-1C9E0012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El 1° de enero de 2020, Florencia te envió un WhatsApp preguntándote si vendes la bici. Como te viene joya le respondes inmediatamente y le pedís $2000 por ella. Acepta y quedan en que al día siguiente pasa a buscarla con la plata. El 2 de enero de 2021, Florencia se llevó feliz la bici, pero sólo te dejó $1500 pesos ya que no le anduvo la clave del cajero y no pudo retirar del banco el resto. El 16 de enero Florencia recibió una carta documento de tu parte que decía: “Intimo a pagar dentro de los 3 días de recibida la presente los 1500$ adeudados desde el 2 de enero del corriente, en concepto de saldo de precio por la compra de la bicicleta marca “biciflex” que le entregué ese mismo día”.  </a:t>
            </a:r>
            <a:endParaRPr lang="es-A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178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08FB5-A8A9-6845-A2AF-A877E544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89DB67-517C-7741-942C-CA71BA1C7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Amira se va de vacaciones y mientras esté fuera de la provincia no usará su casa, así que se la entrega en préstamo a su amiga Mónica, de esta manera Mónica piensa que ayudará a Mónica -quien tendrá dónde vivir por un tiempo y su casa estará más segura. Amira regresará el 20 de noviembre de 2020, día en que Mónica se compromete a restituirla. Con fecha 20 de diciembre de 2021 Amira se presentó en la casa en compañía de una escribana y labraron en presencia de Mónica una acta interpelándola.</a:t>
            </a:r>
            <a:endParaRPr lang="es-A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816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E018E-041B-1646-A9B3-393711CE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809B6-74E8-0345-AE72-AAB241B7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Con fecha 1 de enero de 2021, Pedro Gimenez entregó en préstamo $10000 a Juan Rodríguez, quien se ha comprometido a devolver ese capital, con más un monto en concepto interés de 700$ por disponer del dinero hasta su devolución, que deberá realizarse el día 1 de agosto de 2021. La situación encendió el amor de Juan Rodríguez por Pedro, amor que -correspondido- los llevó a unirse en matrimonio igualitario, boda que se celebró el día 1° de mayo de 2021. Lamentablemente no se llevaron bien y se divorciaron el día 1° de setiembre de 2021.</a:t>
            </a:r>
            <a:endParaRPr lang="es-AR" dirty="0">
              <a:effectLst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13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B614E-93EF-6A40-86BA-C78BEBC5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59CDD-DD53-1045-BF33-B7B48633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Con fecha 1 de enero de 2021, Pedro Gimenez entregó en préstamo $10000 a Juan Rodríguez, quien se ha comprometido a devolver ese capital, con más un monto en concepto interés de 700$ por disponer del dinero hasta su devolución, que deberá realizarse el día 1 de agosto de 2021. La situación encendió el amor de Juan Rodríguez por Pedro, amor que -correspondido- los llevó a unirse en matrimonio igualitario, boda que se celebró el día 1° de mayo de 2021. Lamentablemente no se llevaron bien y se divorciaron el día 1° de setiembre de 2021.</a:t>
            </a:r>
            <a:endParaRPr lang="es-A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119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4496-BAD7-534A-846E-53F7BC37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C928D-D052-FF47-8FF6-6AF6FBC0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Con fecha 1 de enero de 2021, Esperanza Maldonado ha celebrado un contrato de compraventa con Paz Pérez. Esperanza ha prometido entregar una casa de 250 m ubicada en calle Pedro Molina Nro. 546, entrega que realizará en el momento que fallezca su mamá Rosario, quien habita la casa y está muy viejita y enferma. Paz Pérez se compromete a entregar U$S 250.000 como precio por la casa y, independientemente de cuando muera Rosario, ha prometido entregarlos el día 1ero. de diciembre del 2021. El 1° de julio de 2021 falleció la Rosario y ese mismo día en el entierro estuvieron juntas Esperanza y Paz.</a:t>
            </a:r>
            <a:endParaRPr lang="es-AR" dirty="0">
              <a:effectLst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294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EF396-D2BB-2342-827A-46721FE0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6B09F-D2B2-3C48-90E3-1C7C4312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Con fecha 3 de marzo de 2021, el albañil José Gutiérrez se ha comprometido con la estudiante de derecho Francisca Bersoglio a construir una pared medianera alrededor de su casa, para que los vecinos no la miren mientras toma sol con sus amigos. Han acordado el pago inmediato de $72.000 por el trabajo. El 10 de mayo de 2021, José terminó su trabajo a la perfección. Con fecha 3 de julio de 2021 Francisca recibió una carta documento de interpelación de parte de Francisco.</a:t>
            </a:r>
            <a:endParaRPr lang="es-AR" dirty="0">
              <a:effectLst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800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DDACB-0FF7-D04D-806E-9D6BA978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  <a:r>
              <a:rPr lang="es-AR" baseline="0" dirty="0"/>
              <a:t> 8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0934F0-ACA8-3D4D-8D4A-9E5DDE47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Con fecha 1 de agosto de 2018 Mariana Pedroza entregó en préstamo su vivienda a Rafael Mendoza. Rafael podrá usarla durante 6 meses, debiendo restituirla en perfectas condiciones. El día 1 de agosto de 2020 se reunieron y firmaron un documento en el que Rafael reconoció la existencia de esta deuda.</a:t>
            </a:r>
            <a:endParaRPr lang="es-A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3820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Faceta</Template>
  <TotalTime>9</TotalTime>
  <Words>868</Words>
  <Application>Microsoft Macintosh PowerPoint</Application>
  <PresentationFormat>Panorámica</PresentationFormat>
  <Paragraphs>27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Faceta</vt:lpstr>
      <vt:lpstr>Ejercicios prácticos de cómputo del plazo de prescripción</vt:lpstr>
      <vt:lpstr>Ejercicio 1</vt:lpstr>
      <vt:lpstr>Ejercicio 2</vt:lpstr>
      <vt:lpstr>Ejercicio 3</vt:lpstr>
      <vt:lpstr>Ejercicio 4</vt:lpstr>
      <vt:lpstr>Ejercicio 5</vt:lpstr>
      <vt:lpstr>Ejercicio 6</vt:lpstr>
      <vt:lpstr>Ejercicio 7</vt:lpstr>
      <vt:lpstr>Ejercicio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prácticos de cómputo del plazo de prescripción</dc:title>
  <dc:creator>Microsoft Office User</dc:creator>
  <cp:lastModifiedBy>Microsoft Office User</cp:lastModifiedBy>
  <cp:revision>1</cp:revision>
  <dcterms:created xsi:type="dcterms:W3CDTF">2021-09-13T16:10:11Z</dcterms:created>
  <dcterms:modified xsi:type="dcterms:W3CDTF">2021-09-13T16:19:35Z</dcterms:modified>
</cp:coreProperties>
</file>