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8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08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CB40-AB46-DD4A-98B5-F1DD239D1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054" y="2186480"/>
            <a:ext cx="9142345" cy="182926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Concurrent Programming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301B-A4F9-D042-803E-F6AA9FF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743" y="0"/>
            <a:ext cx="6002971" cy="701040"/>
          </a:xfrm>
        </p:spPr>
        <p:txBody>
          <a:bodyPr/>
          <a:lstStyle/>
          <a:p>
            <a:pPr algn="ctr"/>
            <a:r>
              <a:rPr lang="en-US" b="1" dirty="0">
                <a:effectLst/>
              </a:rPr>
              <a:t>Global Interpreter Lock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0403EC-EE56-6942-AF85-2A75D3B0D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528" y="701040"/>
            <a:ext cx="7391400" cy="14097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13DB75-528A-2442-AC55-BB6E5158D0EE}"/>
              </a:ext>
            </a:extLst>
          </p:cNvPr>
          <p:cNvSpPr txBox="1"/>
          <p:nvPr/>
        </p:nvSpPr>
        <p:spPr>
          <a:xfrm>
            <a:off x="603112" y="2591287"/>
            <a:ext cx="113229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解释器是一种让其他程序运行起来的程序，它是代码与机器的计算机硬件之间的软件逻辑层，</a:t>
            </a:r>
            <a:r>
              <a:rPr lang="en-US" dirty="0"/>
              <a:t>Python</a:t>
            </a:r>
            <a:r>
              <a:rPr lang="zh-CN" altLang="en-US" dirty="0"/>
              <a:t>解释器就是能够让</a:t>
            </a:r>
            <a:r>
              <a:rPr lang="en-US" dirty="0"/>
              <a:t>Python</a:t>
            </a:r>
            <a:r>
              <a:rPr lang="zh-CN" altLang="en-US" dirty="0"/>
              <a:t>程序在机器上执行的一套程序。 </a:t>
            </a:r>
            <a:br>
              <a:rPr lang="zh-CN" altLang="en-US" dirty="0"/>
            </a:br>
            <a:r>
              <a:rPr lang="zh-CN" altLang="en-US" dirty="0"/>
              <a:t>当我们执行写好的</a:t>
            </a:r>
            <a:r>
              <a:rPr lang="en-US" dirty="0"/>
              <a:t>Python</a:t>
            </a:r>
            <a:r>
              <a:rPr lang="zh-CN" altLang="en-US" dirty="0"/>
              <a:t>代码时，</a:t>
            </a:r>
            <a:r>
              <a:rPr lang="en-US" dirty="0"/>
              <a:t>Python</a:t>
            </a:r>
            <a:r>
              <a:rPr lang="zh-CN" altLang="en-US" dirty="0"/>
              <a:t>解释器会执行两个步骤</a:t>
            </a:r>
            <a:endParaRPr lang="en-US" altLang="zh-CN" dirty="0"/>
          </a:p>
          <a:p>
            <a:endParaRPr lang="en-US" dirty="0"/>
          </a:p>
          <a:p>
            <a:pPr latinLnBrk="1"/>
            <a:r>
              <a:rPr lang="zh-CN" altLang="en-US" b="1" dirty="0"/>
              <a:t>把原始代码编译成字节码</a:t>
            </a:r>
            <a:r>
              <a:rPr lang="zh-CN" altLang="en-US" dirty="0"/>
              <a:t> </a:t>
            </a:r>
            <a:br>
              <a:rPr lang="zh-CN" altLang="en-US" dirty="0"/>
            </a:br>
            <a:r>
              <a:rPr lang="zh-CN" altLang="en-US" dirty="0"/>
              <a:t>  编译后的字节码是特定于</a:t>
            </a:r>
            <a:r>
              <a:rPr lang="en-US" dirty="0"/>
              <a:t>Python</a:t>
            </a:r>
            <a:r>
              <a:rPr lang="zh-CN" altLang="en-US" dirty="0"/>
              <a:t>的一种表现形式，它不是二进制的机器码，需要进一步编译才能被机器执行，这也是</a:t>
            </a:r>
            <a:r>
              <a:rPr lang="en-US" dirty="0"/>
              <a:t>Python</a:t>
            </a:r>
            <a:r>
              <a:rPr lang="zh-CN" altLang="en-US" dirty="0"/>
              <a:t>代码无法运行的像</a:t>
            </a:r>
            <a:r>
              <a:rPr lang="en-US" dirty="0"/>
              <a:t>C/C++ </a:t>
            </a:r>
            <a:r>
              <a:rPr lang="zh-CN" altLang="en-US" dirty="0"/>
              <a:t>一样快的原因。如果</a:t>
            </a:r>
            <a:r>
              <a:rPr lang="en-US" dirty="0"/>
              <a:t>Python</a:t>
            </a:r>
            <a:r>
              <a:rPr lang="zh-CN" altLang="en-US" dirty="0"/>
              <a:t>进程在机器上拥有写入权限，那么它将把程序的字节码保存为一个以</a:t>
            </a:r>
            <a:r>
              <a:rPr lang="en-US" altLang="zh-CN" dirty="0"/>
              <a:t>.</a:t>
            </a:r>
            <a:r>
              <a:rPr lang="en-US" dirty="0" err="1"/>
              <a:t>pyc</a:t>
            </a:r>
            <a:r>
              <a:rPr lang="en-US" dirty="0"/>
              <a:t> </a:t>
            </a:r>
            <a:r>
              <a:rPr lang="zh-CN" altLang="en-US" dirty="0"/>
              <a:t>为扩展名的文件，如果</a:t>
            </a:r>
            <a:r>
              <a:rPr lang="en-US" dirty="0"/>
              <a:t>Python</a:t>
            </a:r>
            <a:r>
              <a:rPr lang="zh-CN" altLang="en-US" dirty="0"/>
              <a:t>无法在机器上写入字节码，那么字节码将会在内存中生成并在程序结束时自动丢弃。在构建程序的时候最好给</a:t>
            </a:r>
            <a:r>
              <a:rPr lang="en-US" dirty="0"/>
              <a:t>Python</a:t>
            </a:r>
            <a:r>
              <a:rPr lang="zh-CN" altLang="en-US" dirty="0"/>
              <a:t>赋上在计算机上写的权限，这样只要源代码没有改变，生成的</a:t>
            </a:r>
            <a:r>
              <a:rPr lang="en-US" altLang="zh-CN" dirty="0"/>
              <a:t>.</a:t>
            </a:r>
            <a:r>
              <a:rPr lang="en-US" dirty="0" err="1"/>
              <a:t>pyc</a:t>
            </a:r>
            <a:r>
              <a:rPr lang="zh-CN" altLang="en-US" dirty="0"/>
              <a:t>文件可以重复利用，提高执行效率。</a:t>
            </a:r>
          </a:p>
          <a:p>
            <a:pPr latinLnBrk="1"/>
            <a:r>
              <a:rPr lang="zh-CN" altLang="en-US" b="1" dirty="0"/>
              <a:t>把编译好的字节码转发到</a:t>
            </a:r>
            <a:r>
              <a:rPr lang="en-US" b="1" dirty="0"/>
              <a:t>Python</a:t>
            </a:r>
            <a:r>
              <a:rPr lang="zh-CN" altLang="en-US" b="1" dirty="0"/>
              <a:t>虚拟机（</a:t>
            </a:r>
            <a:r>
              <a:rPr lang="en-US" b="1" dirty="0"/>
              <a:t>PVM）</a:t>
            </a:r>
            <a:r>
              <a:rPr lang="zh-CN" altLang="en-US" b="1" dirty="0"/>
              <a:t>中进行执行</a:t>
            </a:r>
            <a:r>
              <a:rPr lang="zh-CN" altLang="en-US" dirty="0"/>
              <a:t> </a:t>
            </a:r>
            <a:br>
              <a:rPr lang="zh-CN" altLang="en-US" dirty="0"/>
            </a:br>
            <a:r>
              <a:rPr lang="zh-CN" altLang="en-US" dirty="0"/>
              <a:t>  </a:t>
            </a:r>
            <a:r>
              <a:rPr lang="en-US" dirty="0"/>
              <a:t>PVM</a:t>
            </a:r>
            <a:r>
              <a:rPr lang="zh-CN" altLang="en-US" dirty="0"/>
              <a:t>是 </a:t>
            </a:r>
            <a:r>
              <a:rPr lang="en-US" dirty="0"/>
              <a:t>Python Virtual Machine</a:t>
            </a:r>
            <a:r>
              <a:rPr lang="zh-CN" altLang="en-US" dirty="0"/>
              <a:t>的简称，它是</a:t>
            </a:r>
            <a:r>
              <a:rPr lang="en-US" dirty="0"/>
              <a:t>Python</a:t>
            </a:r>
            <a:r>
              <a:rPr lang="zh-CN" altLang="en-US" dirty="0"/>
              <a:t>的运行引擎，是</a:t>
            </a:r>
            <a:r>
              <a:rPr lang="en-US" dirty="0"/>
              <a:t>Python</a:t>
            </a:r>
            <a:r>
              <a:rPr lang="zh-CN" altLang="en-US" dirty="0"/>
              <a:t>系统的一部分，它是迭代运行字节码指令的一个大循环、一个接一个地完成操作。 </a:t>
            </a:r>
          </a:p>
        </p:txBody>
      </p:sp>
    </p:spTree>
    <p:extLst>
      <p:ext uri="{BB962C8B-B14F-4D97-AF65-F5344CB8AC3E}">
        <p14:creationId xmlns:p14="http://schemas.microsoft.com/office/powerpoint/2010/main" val="42369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3B2D-FB38-1643-BFE0-093983E8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633" y="181583"/>
            <a:ext cx="4967557" cy="830094"/>
          </a:xfrm>
        </p:spPr>
        <p:txBody>
          <a:bodyPr/>
          <a:lstStyle/>
          <a:p>
            <a:r>
              <a:rPr lang="en-US" b="1" dirty="0">
                <a:effectLst/>
              </a:rPr>
              <a:t>Threads vs. Processes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26C4C36-9F62-0847-AC55-9FBC52325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143948"/>
              </p:ext>
            </p:extLst>
          </p:nvPr>
        </p:nvGraphicFramePr>
        <p:xfrm>
          <a:off x="728955" y="1031133"/>
          <a:ext cx="10730912" cy="490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456">
                  <a:extLst>
                    <a:ext uri="{9D8B030D-6E8A-4147-A177-3AD203B41FA5}">
                      <a16:colId xmlns:a16="http://schemas.microsoft.com/office/drawing/2014/main" val="3730966985"/>
                    </a:ext>
                  </a:extLst>
                </a:gridCol>
                <a:gridCol w="5365456">
                  <a:extLst>
                    <a:ext uri="{9D8B030D-6E8A-4147-A177-3AD203B41FA5}">
                      <a16:colId xmlns:a16="http://schemas.microsoft.com/office/drawing/2014/main" val="922370749"/>
                    </a:ext>
                  </a:extLst>
                </a:gridCol>
              </a:tblGrid>
              <a:tr h="54922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THREADS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784333363"/>
                  </a:ext>
                </a:extLst>
              </a:tr>
              <a:tr h="56852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Processes don't share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Threads share memory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242923"/>
                  </a:ext>
                </a:extLst>
              </a:tr>
              <a:tr h="98129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Spawning/switching processes is expensive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Spawning/switching threads is less expensive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547296"/>
                  </a:ext>
                </a:extLst>
              </a:tr>
              <a:tr h="140184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Processes require more 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Threads require fewer resources (are sometimes called lightweight processes)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601683"/>
                  </a:ext>
                </a:extLst>
              </a:tr>
              <a:tr h="140184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memory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synchronisation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needed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need to use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synchronisation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mechanisms to be sure you're correctly handling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269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52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F2E5-591E-4549-8787-B8130F6B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97" y="2910016"/>
            <a:ext cx="10263705" cy="73281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/>
              </a:rPr>
              <a:t>Example For Process &amp;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03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B152-EB80-0A43-B950-95041D84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4858"/>
            <a:ext cx="9905998" cy="1905000"/>
          </a:xfrm>
        </p:spPr>
        <p:txBody>
          <a:bodyPr/>
          <a:lstStyle/>
          <a:p>
            <a:pPr algn="ctr"/>
            <a:r>
              <a:rPr lang="en-US" dirty="0">
                <a:effectLst/>
              </a:rPr>
              <a:t>Context Switch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Process,Thread</a:t>
            </a:r>
            <a:r>
              <a:rPr lang="en-US" dirty="0"/>
              <a:t>, Coroutine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552382-5DF8-5D43-9777-F4F629D81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217" y="2514600"/>
            <a:ext cx="4140277" cy="312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1E97A0-D682-814B-9D6E-7AA293E2C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920" y="2144121"/>
            <a:ext cx="6444770" cy="443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5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0E44-38B0-D24C-9C15-B7AF46A5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114" y="570688"/>
            <a:ext cx="3644596" cy="1413753"/>
          </a:xfrm>
        </p:spPr>
        <p:txBody>
          <a:bodyPr/>
          <a:lstStyle/>
          <a:p>
            <a:pPr algn="ctr"/>
            <a:r>
              <a:rPr lang="en-US" dirty="0"/>
              <a:t>Coroutine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B132D-60E5-6245-9893-2C8ECE25D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2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623</TotalTime>
  <Words>114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宋体</vt:lpstr>
      <vt:lpstr>Arial</vt:lpstr>
      <vt:lpstr>Century Gothic</vt:lpstr>
      <vt:lpstr>Mesh</vt:lpstr>
      <vt:lpstr>Concurrent Programming  in Python</vt:lpstr>
      <vt:lpstr>Global Interpreter Lock</vt:lpstr>
      <vt:lpstr>Threads vs. Processes</vt:lpstr>
      <vt:lpstr>Example For Process &amp; thread</vt:lpstr>
      <vt:lpstr>Context Switch  Process,Thread, Coroutine</vt:lpstr>
      <vt:lpstr>Coroutine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Programming  in Python</dc:title>
  <dc:creator>Hao Liu</dc:creator>
  <cp:lastModifiedBy>Hao Liu</cp:lastModifiedBy>
  <cp:revision>25</cp:revision>
  <dcterms:created xsi:type="dcterms:W3CDTF">2018-07-16T02:37:41Z</dcterms:created>
  <dcterms:modified xsi:type="dcterms:W3CDTF">2018-07-16T13:01:07Z</dcterms:modified>
</cp:coreProperties>
</file>