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dirty="0" smtClean="0"/>
              <a:t>פרויקט 'ידיים'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לאנשים עם ידיים טובות, ראש טוב ולב טוב.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1294"/>
            <a:ext cx="228586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זה פרויקט 'ידיים'?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פרויקט בהתנדבות לשיפוץ דירות של קשישים, נכים ומשפחות נזקקות – בחינם.</a:t>
            </a:r>
          </a:p>
          <a:p>
            <a:r>
              <a:rPr lang="he-IL" dirty="0" smtClean="0"/>
              <a:t>ממומן על ידי תרומות – הכסף מיועד לחומרי בנייה בלבד.</a:t>
            </a:r>
            <a:endParaRPr lang="en-US" dirty="0" smtClean="0"/>
          </a:p>
          <a:p>
            <a:r>
              <a:rPr lang="he-IL" dirty="0" smtClean="0"/>
              <a:t>עובדים מול גורמי רווחה שונים על מנת לאתר אנשים שגרים בדירות שזקוקות לשיפוץ משמעותי</a:t>
            </a:r>
          </a:p>
          <a:p>
            <a:r>
              <a:rPr lang="he-IL" dirty="0" smtClean="0"/>
              <a:t>המתנדבים הם אנשים רגילים מכל המקצועות (</a:t>
            </a:r>
            <a:r>
              <a:rPr lang="he-IL" dirty="0" err="1" smtClean="0"/>
              <a:t>הייטקיסטים</a:t>
            </a:r>
            <a:r>
              <a:rPr lang="he-IL" dirty="0" smtClean="0"/>
              <a:t>, מורים, כבאים, רואי חשבון וכו')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149080"/>
            <a:ext cx="1109832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65126"/>
            <a:ext cx="5029200" cy="1145224"/>
          </a:xfrm>
        </p:spPr>
        <p:txBody>
          <a:bodyPr/>
          <a:lstStyle/>
          <a:p>
            <a:pPr algn="r"/>
            <a:r>
              <a:rPr lang="he-IL" dirty="0" smtClean="0"/>
              <a:t>מה הם צריכים מאתנו?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4600" y="1772816"/>
            <a:ext cx="5029200" cy="4351338"/>
          </a:xfrm>
        </p:spPr>
        <p:txBody>
          <a:bodyPr/>
          <a:lstStyle/>
          <a:p>
            <a:r>
              <a:rPr lang="he-IL" dirty="0" smtClean="0"/>
              <a:t>מערכת הרשמה למתנדבים</a:t>
            </a:r>
            <a:endParaRPr lang="en-US" dirty="0" smtClean="0"/>
          </a:p>
          <a:p>
            <a:r>
              <a:rPr lang="he-IL" dirty="0" smtClean="0"/>
              <a:t>מערכת לתיעוד שיפוצים</a:t>
            </a:r>
          </a:p>
          <a:p>
            <a:pPr lvl="1"/>
            <a:r>
              <a:rPr lang="he-IL" dirty="0" smtClean="0"/>
              <a:t>לאפשר </a:t>
            </a:r>
            <a:r>
              <a:rPr lang="he-IL" dirty="0"/>
              <a:t>לכל גורם רלוונטי להזין נתונים לאחר/תוך כדי השיפוץ </a:t>
            </a:r>
            <a:r>
              <a:rPr lang="he-IL" dirty="0" smtClean="0"/>
              <a:t>ולארגן </a:t>
            </a:r>
            <a:r>
              <a:rPr lang="he-IL" dirty="0"/>
              <a:t>אותם בפורמט כלשהו שיאפשר שליפה פשוטה בעת הצורך וגם בצורה מסודרת שתאפשר מעקב ושליטה בשוטף.</a:t>
            </a:r>
            <a:endParaRPr lang="he-IL" dirty="0" smtClean="0"/>
          </a:p>
          <a:p>
            <a:r>
              <a:rPr lang="he-IL" dirty="0" smtClean="0"/>
              <a:t>מערכת צ'אט/פורום</a:t>
            </a:r>
          </a:p>
          <a:p>
            <a:pPr lvl="1"/>
            <a:r>
              <a:rPr lang="he-IL" dirty="0"/>
              <a:t>ריכוז הפרטים והשיתוף בין המתנדבים בשלב ההכנות לשיפוץ </a:t>
            </a:r>
            <a:endParaRPr lang="he-IL" dirty="0" smtClean="0"/>
          </a:p>
          <a:p>
            <a:pPr lvl="1"/>
            <a:r>
              <a:rPr lang="he-IL" dirty="0"/>
              <a:t>"אישורי הגעה", רשימת משימות וכלים, ושיוכם למתנדבים ספציפיים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3860" y="397678"/>
            <a:ext cx="4896544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 smtClean="0"/>
              <a:t>למה לבחור בפרויקט ידיים?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0939" y="1772816"/>
            <a:ext cx="4896544" cy="4744061"/>
          </a:xfrm>
        </p:spPr>
        <p:txBody>
          <a:bodyPr/>
          <a:lstStyle/>
          <a:p>
            <a:r>
              <a:rPr lang="he-IL" dirty="0" smtClean="0"/>
              <a:t>ארגון שכזה זקוק לכל התמיכה האפשרית ולכן בחירה בפרויקט זה תוביל ליותר מתנדבים ויותר דירות שהארגון יוכל לשפץ.</a:t>
            </a:r>
          </a:p>
          <a:p>
            <a:r>
              <a:rPr lang="he-IL" dirty="0" smtClean="0"/>
              <a:t>עבודה מאתגרת עם כלים מגוונים – הכרת כלים אלו תסייע למשתתפים בהמשך הקריירה.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דוגמא </a:t>
            </a:r>
            <a:r>
              <a:rPr lang="he-IL" dirty="0" smtClean="0"/>
              <a:t>לעבודה שלהם: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32656"/>
            <a:ext cx="4945088" cy="6165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276872"/>
            <a:ext cx="5231904" cy="37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173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Gisha</vt:lpstr>
      <vt:lpstr>CITY SKETCH 16X9</vt:lpstr>
      <vt:lpstr>פרויקט 'ידיים'</vt:lpstr>
      <vt:lpstr>מה זה פרויקט 'ידיים'?</vt:lpstr>
      <vt:lpstr>מה הם צריכים מאתנו?</vt:lpstr>
      <vt:lpstr>דוגמא לעבודה שלהם: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2016-03-05T16:32:21Z</dcterms:created>
  <dcterms:modified xsi:type="dcterms:W3CDTF">2016-03-05T17:07:06Z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