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9" r:id="rId18"/>
    <p:sldId id="272" r:id="rId19"/>
    <p:sldId id="278" r:id="rId20"/>
    <p:sldId id="27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Voluntário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55037" cy="624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96256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Administração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05644" y="483848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DC5FA4-21B9-44B2-B1CC-A3F70AA423A1}"/>
              </a:ext>
            </a:extLst>
          </p:cNvPr>
          <p:cNvSpPr/>
          <p:nvPr/>
        </p:nvSpPr>
        <p:spPr>
          <a:xfrm>
            <a:off x="701428" y="5373886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121E13-86CB-44FA-86E7-521BF94F33AB}"/>
              </a:ext>
            </a:extLst>
          </p:cNvPr>
          <p:cNvSpPr/>
          <p:nvPr/>
        </p:nvSpPr>
        <p:spPr>
          <a:xfrm>
            <a:off x="2974290" y="5387025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6AA2D3-CC34-47AC-B9BF-DC4905190EE6}"/>
              </a:ext>
            </a:extLst>
          </p:cNvPr>
          <p:cNvSpPr/>
          <p:nvPr/>
        </p:nvSpPr>
        <p:spPr>
          <a:xfrm>
            <a:off x="5201541" y="537388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10004293" y="320636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04991" y="2121227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C094C44-981B-4956-9D56-D03C64510FCA}"/>
              </a:ext>
            </a:extLst>
          </p:cNvPr>
          <p:cNvCxnSpPr/>
          <p:nvPr/>
        </p:nvCxnSpPr>
        <p:spPr>
          <a:xfrm flipH="1">
            <a:off x="1941238" y="1322136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2C87742-0A7D-46C0-9441-9EED33272C27}"/>
              </a:ext>
            </a:extLst>
          </p:cNvPr>
          <p:cNvCxnSpPr>
            <a:stCxn id="5" idx="0"/>
          </p:cNvCxnSpPr>
          <p:nvPr/>
        </p:nvCxnSpPr>
        <p:spPr>
          <a:xfrm flipV="1">
            <a:off x="1460553" y="3985214"/>
            <a:ext cx="99531" cy="138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9B2E167-1300-4F32-A2BE-F5BECF8346C7}"/>
              </a:ext>
            </a:extLst>
          </p:cNvPr>
          <p:cNvCxnSpPr/>
          <p:nvPr/>
        </p:nvCxnSpPr>
        <p:spPr>
          <a:xfrm flipH="1" flipV="1">
            <a:off x="2284352" y="3823507"/>
            <a:ext cx="1071557" cy="156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450045" y="2121226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70479" y="3976244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044203" y="3783678"/>
            <a:ext cx="1341025" cy="153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167120" y="1557286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48900" y="149186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13342" y="1322928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02818" y="1187723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429712" y="635508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35575" y="549816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81932" y="550717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429712" y="275586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45581" y="1180325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1186872" y="6031072"/>
            <a:ext cx="318221" cy="64244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719793" y="5440766"/>
            <a:ext cx="1180286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2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12490" y="3663565"/>
            <a:ext cx="900836" cy="1723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7190211" y="534143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9330830" y="447262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Aula</a:t>
            </a:r>
            <a:endParaRPr lang="pt-BR" dirty="0"/>
          </a:p>
        </p:txBody>
      </p:sp>
      <p:cxnSp>
        <p:nvCxnSpPr>
          <p:cNvPr id="35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346409" y="3410389"/>
            <a:ext cx="2894729" cy="1169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442746" y="3235748"/>
            <a:ext cx="3544098" cy="25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640146" y="1028343"/>
            <a:ext cx="8911707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</a:t>
            </a:r>
            <a:r>
              <a:rPr lang="pt-BR">
                <a:cs typeface="Calibri"/>
              </a:rPr>
              <a:t>Consulta documentos necessários da matrícula.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215856" y="889843"/>
            <a:ext cx="9760288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recebe solicitação de 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recebidos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matrícula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Interessado/aluno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aula</a:t>
            </a: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no caixa e 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troco, debita do caixa o troco do 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</a:t>
            </a:r>
            <a:r>
              <a:rPr lang="pt-BR" dirty="0" err="1">
                <a:cs typeface="Calibri"/>
              </a:rPr>
              <a:t>Nº_Matrícula</a:t>
            </a:r>
            <a:r>
              <a:rPr lang="pt-BR" dirty="0">
                <a:cs typeface="Calibri"/>
              </a:rPr>
              <a:t>, troco(se necessário) e comprovante de pagamento.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202796" y="4925547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Nro_Matrícula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EE04075-57F5-4D3D-9002-F8A3AC68813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18788" y="4005735"/>
            <a:ext cx="29042" cy="91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313338" y="1685847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6984685" y="1166842"/>
            <a:ext cx="4674475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1681932" y="1095903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Voluntário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3141430" y="2007780"/>
            <a:ext cx="7136" cy="148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7110890" y="3537926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voluntário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1772357" y="55313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A465F67-1274-4BB7-8990-1887FA0A2D60}"/>
              </a:ext>
            </a:extLst>
          </p:cNvPr>
          <p:cNvCxnSpPr/>
          <p:nvPr/>
        </p:nvCxnSpPr>
        <p:spPr>
          <a:xfrm flipV="1">
            <a:off x="2668334" y="4687325"/>
            <a:ext cx="8094" cy="84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1030105" y="2395920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Resposta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2346609" y="1997755"/>
            <a:ext cx="1" cy="14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colaborador</a:t>
            </a:r>
            <a:r>
              <a:rPr lang="pt-BR" sz="2400" b="1" i="1" dirty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10143477" y="5060347"/>
            <a:ext cx="12800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05163EF-D34F-4465-85BD-BEDB276CE0E9}"/>
              </a:ext>
            </a:extLst>
          </p:cNvPr>
          <p:cNvSpPr/>
          <p:nvPr/>
        </p:nvSpPr>
        <p:spPr>
          <a:xfrm rot="5400000">
            <a:off x="10214697" y="586997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6DF806-452D-4DBF-B886-5303EF46E7D6}"/>
              </a:ext>
            </a:extLst>
          </p:cNvPr>
          <p:cNvSpPr txBox="1"/>
          <p:nvPr/>
        </p:nvSpPr>
        <p:spPr>
          <a:xfrm>
            <a:off x="3057589" y="2286974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Solicitar</a:t>
            </a:r>
          </a:p>
          <a:p>
            <a:pPr algn="ctr"/>
            <a:r>
              <a:rPr lang="pt-BR" dirty="0">
                <a:cs typeface="Calibri"/>
              </a:rPr>
              <a:t>Informação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014463" y="555654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4362199" y="1553103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Solicitar Cadastro colaborador</a:t>
            </a:r>
          </a:p>
        </p:txBody>
      </p:sp>
      <p:cxnSp>
        <p:nvCxnSpPr>
          <p:cNvPr id="21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8300162" y="4797382"/>
            <a:ext cx="1949" cy="75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3769327" y="1865228"/>
            <a:ext cx="40536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7817017" y="1865228"/>
            <a:ext cx="5948" cy="163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1800817" y="342786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 Informações</a:t>
            </a: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3351487" y="889843"/>
            <a:ext cx="5489026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Recepção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Cadastrar voluntário no quadro de colaboradores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não tenha vaga, não cadastrar.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Informar resposta ao voluntário.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esteja cadastrado informar 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608619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um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512482" y="5397953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>
            <a:off x="2516376" y="4481831"/>
            <a:ext cx="0" cy="9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cs typeface="Calibri"/>
              </a:rPr>
              <a:t>Capacidade:  Receber Doações</a:t>
            </a:r>
            <a:endParaRPr lang="pt-BR" sz="2400" dirty="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641808" y="886326"/>
            <a:ext cx="5423335" cy="5078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de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475974" y="3155061"/>
            <a:ext cx="978408" cy="4616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304589" y="3169215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82BD88B-F5B7-497D-B8FD-D92930CA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690426"/>
            <a:ext cx="10866407" cy="57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24385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0" cy="14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7680052" y="4543355"/>
            <a:ext cx="2796796" cy="1925336"/>
            <a:chOff x="5897592" y="3863196"/>
            <a:chExt cx="2796796" cy="1925336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65565" y="4034206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Voluntário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111570" y="91005"/>
            <a:ext cx="12080430" cy="6570451"/>
            <a:chOff x="-12975" y="-139538"/>
            <a:chExt cx="12080430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-10094" y="-139538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975" y="891679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48" y="3145688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405417" y="1962174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Voluntário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61100" y="2992108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30063" cy="1124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75339" y="3249399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087566" y="4450121"/>
              <a:ext cx="3754823" cy="1568946"/>
              <a:chOff x="7087566" y="4484447"/>
              <a:chExt cx="3754823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27159" y="4532752"/>
                <a:ext cx="3615230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Verificar vagas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voluntário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voluntário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087566" y="448444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367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759</cp:revision>
  <dcterms:created xsi:type="dcterms:W3CDTF">2012-07-30T23:50:35Z</dcterms:created>
  <dcterms:modified xsi:type="dcterms:W3CDTF">2019-04-16T11:51:50Z</dcterms:modified>
</cp:coreProperties>
</file>