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2" r:id="rId18"/>
    <p:sldId id="278" r:id="rId19"/>
    <p:sldId id="27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21EE9-89F7-43A9-9219-3A1DC795A860}" v="1" dt="2019-04-09T13:30:14.781"/>
    <p1510:client id="{F555E3D2-F9F7-4F82-A2E5-8BA2DAAA7CBB}" v="8" dt="2019-04-09T13:43:5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Voluntario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43775" y="1062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01302" cy="1029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201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43775" y="196394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04158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Financeiro 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67"/>
              <a:ext cx="3241437" cy="1801969"/>
              <a:chOff x="7205932" y="3820064"/>
              <a:chExt cx="2769078" cy="1900139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46187" y="4162392"/>
                <a:ext cx="2728823" cy="155781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18523" y="664975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DC5FA4-21B9-44B2-B1CC-A3F70AA423A1}"/>
              </a:ext>
            </a:extLst>
          </p:cNvPr>
          <p:cNvSpPr/>
          <p:nvPr/>
        </p:nvSpPr>
        <p:spPr>
          <a:xfrm>
            <a:off x="714307" y="5555013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121E13-86CB-44FA-86E7-521BF94F33AB}"/>
              </a:ext>
            </a:extLst>
          </p:cNvPr>
          <p:cNvSpPr/>
          <p:nvPr/>
        </p:nvSpPr>
        <p:spPr>
          <a:xfrm>
            <a:off x="2987169" y="5568152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6AA2D3-CC34-47AC-B9BF-DC4905190EE6}"/>
              </a:ext>
            </a:extLst>
          </p:cNvPr>
          <p:cNvSpPr/>
          <p:nvPr/>
        </p:nvSpPr>
        <p:spPr>
          <a:xfrm>
            <a:off x="5214420" y="5555012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7529175" y="5555013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17870" y="2302354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C094C44-981B-4956-9D56-D03C64510FCA}"/>
              </a:ext>
            </a:extLst>
          </p:cNvPr>
          <p:cNvCxnSpPr/>
          <p:nvPr/>
        </p:nvCxnSpPr>
        <p:spPr>
          <a:xfrm flipH="1">
            <a:off x="1954117" y="1503263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2C87742-0A7D-46C0-9441-9EED33272C27}"/>
              </a:ext>
            </a:extLst>
          </p:cNvPr>
          <p:cNvCxnSpPr/>
          <p:nvPr/>
        </p:nvCxnSpPr>
        <p:spPr>
          <a:xfrm flipV="1">
            <a:off x="871495" y="4166340"/>
            <a:ext cx="701468" cy="138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9B2E167-1300-4F32-A2BE-F5BECF8346C7}"/>
              </a:ext>
            </a:extLst>
          </p:cNvPr>
          <p:cNvCxnSpPr/>
          <p:nvPr/>
        </p:nvCxnSpPr>
        <p:spPr>
          <a:xfrm flipH="1" flipV="1">
            <a:off x="2026935" y="4127268"/>
            <a:ext cx="1085043" cy="1403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462924" y="2302353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83358" y="4157371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8615843" y="3163601"/>
            <a:ext cx="5156" cy="2392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212109" y="1813449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61779" y="1672991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26221" y="1504055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15697" y="1368850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318918" y="816635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48454" y="730943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94811" y="731844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297230" y="460510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287467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58460" y="1361452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23978EA-D013-46DC-AB34-4C6D71AB19D7}"/>
              </a:ext>
            </a:extLst>
          </p:cNvPr>
          <p:cNvCxnSpPr>
            <a:cxnSpLocks/>
          </p:cNvCxnSpPr>
          <p:nvPr/>
        </p:nvCxnSpPr>
        <p:spPr>
          <a:xfrm flipV="1">
            <a:off x="6428251" y="3162060"/>
            <a:ext cx="2188283" cy="3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0504512" y="5449141"/>
            <a:ext cx="484632" cy="97840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171713" y="4666922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280495" y="687771"/>
            <a:ext cx="7446577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r>
              <a:rPr lang="pt-BR" dirty="0">
                <a:cs typeface="Calibri"/>
              </a:rPr>
              <a:t>1. Recepcionista recebe solicitação de informação.	</a:t>
            </a: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200150" lvl="2" indent="-285750" algn="ctr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3. Consulta documentos necessários da matrícula</a:t>
            </a: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4259087" y="50984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280495" y="687771"/>
            <a:ext cx="7446577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recebe solicitação de matricula com os documentos necessários e taxa de matricula.</a:t>
            </a: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Matricula o interessado na modalidade.</a:t>
            </a: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matricula no caixa e gera comprovante.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troco, debita do caixa o troco do interessado.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Entrega ao interessado o Nro_Matricula, troco(se necessário) e comprovante de pagamento.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4259087" y="50984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038045" y="96328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>
              <a:cs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038044" y="4969013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037147" y="1906977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>
            <a:off x="2340987" y="997188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299366" y="14268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Nro_Matrícula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EE04075-57F5-4D3D-9002-F8A3AC688138}"/>
              </a:ext>
            </a:extLst>
          </p:cNvPr>
          <p:cNvCxnSpPr>
            <a:cxnSpLocks/>
          </p:cNvCxnSpPr>
          <p:nvPr/>
        </p:nvCxnSpPr>
        <p:spPr>
          <a:xfrm flipV="1">
            <a:off x="1775690" y="3477372"/>
            <a:ext cx="7389" cy="1488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148587" y="1157484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3470705" y="46901"/>
            <a:ext cx="4564268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</a:t>
            </a:r>
            <a:r>
              <a:rPr lang="pt-BR" sz="2400" i="1" dirty="0">
                <a:cs typeface="Calibri"/>
              </a:rPr>
              <a:t>Verificar inadimplência</a:t>
            </a:r>
            <a:endParaRPr lang="pt-BR" sz="2400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7115503" y="139263"/>
            <a:ext cx="4674475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892546" y="2815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680058" y="28538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286585" y="997188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1399463" y="1147611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Voluntario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2728470" y="2070581"/>
            <a:ext cx="9868" cy="117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1598949" y="324490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Colaborador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92B8303-252A-46BF-BDFC-8BE22376996C}"/>
              </a:ext>
            </a:extLst>
          </p:cNvPr>
          <p:cNvCxnSpPr/>
          <p:nvPr/>
        </p:nvCxnSpPr>
        <p:spPr>
          <a:xfrm flipH="1">
            <a:off x="2873126" y="4470547"/>
            <a:ext cx="5750" cy="1337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1497625" y="58284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Colaboradores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A465F67-1274-4BB7-8990-1887FA0A2D60}"/>
              </a:ext>
            </a:extLst>
          </p:cNvPr>
          <p:cNvCxnSpPr/>
          <p:nvPr/>
        </p:nvCxnSpPr>
        <p:spPr>
          <a:xfrm flipV="1">
            <a:off x="2873126" y="4450201"/>
            <a:ext cx="6146" cy="1336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674201" y="2371718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Reposta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H="1" flipV="1">
            <a:off x="2111709" y="2063375"/>
            <a:ext cx="6992" cy="1257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504090" y="283779"/>
            <a:ext cx="496351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Tornar voluntario em um colaborador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6601483" y="1254344"/>
            <a:ext cx="5489026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Diretoria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Cadastrar voluntário no quadro de colaboradores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não tenha vaga, não cadastrar.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Informar resposta ao voluntário.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esteja cadastrado informar regras da vaga.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4167679" y="36947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05163EF-D34F-4465-85BD-BEDB276CE0E9}"/>
              </a:ext>
            </a:extLst>
          </p:cNvPr>
          <p:cNvSpPr/>
          <p:nvPr/>
        </p:nvSpPr>
        <p:spPr>
          <a:xfrm>
            <a:off x="5406443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6DF806-452D-4DBF-B886-5303EF46E7D6}"/>
              </a:ext>
            </a:extLst>
          </p:cNvPr>
          <p:cNvSpPr txBox="1"/>
          <p:nvPr/>
        </p:nvSpPr>
        <p:spPr>
          <a:xfrm>
            <a:off x="2945824" y="2371718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Solicitar</a:t>
            </a:r>
          </a:p>
          <a:p>
            <a:pPr algn="ctr"/>
            <a:r>
              <a:rPr lang="pt-BR" dirty="0">
                <a:cs typeface="Calibri"/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280229" y="686048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258429" y="1599599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267091" y="5690608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408169" y="3171874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 flipH="1">
            <a:off x="2257686" y="4484490"/>
            <a:ext cx="5750" cy="116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326356" y="2060623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156502" y="1053552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86493" y="2060406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155030" y="737361"/>
            <a:ext cx="5253" cy="308314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160281" y="3820510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cs typeface="Calibri"/>
              </a:rPr>
              <a:t>Capacidade:  Receber Doações</a:t>
            </a:r>
            <a:endParaRPr lang="pt-BR" sz="2400" dirty="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655677" y="47298"/>
            <a:ext cx="5423335" cy="45243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327615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036299" y="3642163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82BD88B-F5B7-497D-B8FD-D92930CA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690426"/>
            <a:ext cx="10866407" cy="57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681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676775" y="3210285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0656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5637004" y="17728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059599A-8CDA-4EDF-AD30-5BE744CDF545}"/>
              </a:ext>
            </a:extLst>
          </p:cNvPr>
          <p:cNvGrpSpPr/>
          <p:nvPr/>
        </p:nvGrpSpPr>
        <p:grpSpPr>
          <a:xfrm>
            <a:off x="8569984" y="1772847"/>
            <a:ext cx="2620452" cy="1178942"/>
            <a:chOff x="8569984" y="1417247"/>
            <a:chExt cx="2620452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8907311" y="1747388"/>
              <a:ext cx="2283125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Financeiro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7149952" y="2951789"/>
            <a:ext cx="0" cy="145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704429" y="774812"/>
            <a:ext cx="147460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27418" y="786441"/>
            <a:ext cx="1535143" cy="88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865743" y="2951789"/>
            <a:ext cx="0" cy="145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37034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DEBDF2A-18F2-40BF-947C-8CDFA518A908}"/>
              </a:ext>
            </a:extLst>
          </p:cNvPr>
          <p:cNvGrpSpPr/>
          <p:nvPr/>
        </p:nvGrpSpPr>
        <p:grpSpPr>
          <a:xfrm>
            <a:off x="9148612" y="4563613"/>
            <a:ext cx="2728823" cy="1604386"/>
            <a:chOff x="8907312" y="3661913"/>
            <a:chExt cx="2728823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907312" y="3788971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nota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Lançar pagamento no livro de controle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8916837" y="3661913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6138892" y="4762558"/>
            <a:ext cx="2791185" cy="1765001"/>
            <a:chOff x="5897592" y="3860858"/>
            <a:chExt cx="2791185" cy="1765001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59954" y="3860858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4664736" y="3043802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762663"/>
            <a:chOff x="6774611" y="3618781"/>
            <a:chExt cx="2819940" cy="176266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Voluntario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105463" y="149386"/>
            <a:ext cx="11969686" cy="6570451"/>
            <a:chOff x="97769" y="62889"/>
            <a:chExt cx="11969686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97769" y="62889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17" y="865673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4" y="3029311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348715" y="1474757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13951" y="1762310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Voluntario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/>
            <p:nvPr/>
          </p:nvCxnSpPr>
          <p:spPr>
            <a:xfrm flipH="1">
              <a:off x="8594785" y="2684253"/>
              <a:ext cx="5750" cy="1058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396816" cy="583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99502" y="3055728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>
                  <a:cs typeface="Calibri"/>
                </a:rPr>
                <a:t>Capacidades : </a:t>
              </a:r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205932" y="3820064"/>
              <a:ext cx="2795494" cy="2133248"/>
              <a:chOff x="7205932" y="3820064"/>
              <a:chExt cx="2795494" cy="2249466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72603" y="3927540"/>
                <a:ext cx="2728823" cy="2141990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voluntario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colaborador com atividade solicitada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22494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195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 da Silva</cp:lastModifiedBy>
  <cp:revision>737</cp:revision>
  <dcterms:created xsi:type="dcterms:W3CDTF">2012-07-30T23:50:35Z</dcterms:created>
  <dcterms:modified xsi:type="dcterms:W3CDTF">2019-04-09T16:17:20Z</dcterms:modified>
</cp:coreProperties>
</file>