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  <p:sldId id="26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xmlns="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xmlns="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xmlns="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xmlns="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 smtClean="0"/>
              <a:t>Voluntario</a:t>
            </a:r>
            <a:endParaRPr lang="pt-BR" sz="2400" b="1" i="1" u="sng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13ED3DFB-902B-43CF-ADE3-B1439C04EB68}"/>
              </a:ext>
            </a:extLst>
          </p:cNvPr>
          <p:cNvGrpSpPr/>
          <p:nvPr/>
        </p:nvGrpSpPr>
        <p:grpSpPr>
          <a:xfrm>
            <a:off x="6778805" y="4541927"/>
            <a:ext cx="3957428" cy="638968"/>
            <a:chOff x="6753405" y="4503827"/>
            <a:chExt cx="3957428" cy="638968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83044308-7C7B-4ECB-B5BD-5663F8E50452}"/>
                </a:ext>
              </a:extLst>
            </p:cNvPr>
            <p:cNvSpPr txBox="1"/>
            <p:nvPr/>
          </p:nvSpPr>
          <p:spPr>
            <a:xfrm>
              <a:off x="6753405" y="4503827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Tornar-se </a:t>
              </a:r>
              <a:r>
                <a:rPr lang="pt-BR" b="1" i="1" dirty="0" smtClean="0"/>
                <a:t>Colaborador</a:t>
              </a:r>
              <a:r>
                <a:rPr lang="pt-BR" b="1" i="1" dirty="0"/>
                <a:t> 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xmlns="" id="{1CEDF328-811F-4F5C-9F28-668FB5C77838}"/>
                </a:ext>
              </a:extLst>
            </p:cNvPr>
            <p:cNvSpPr txBox="1"/>
            <p:nvPr/>
          </p:nvSpPr>
          <p:spPr>
            <a:xfrm>
              <a:off x="7967633" y="4773463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Filantropia</a:t>
              </a:r>
              <a:endParaRPr lang="pt-BR" b="1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63005" y="681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Filantropia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xmlns="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 smtClean="0"/>
                <a:t>Voluntario</a:t>
              </a:r>
              <a:r>
                <a:rPr lang="pt-BR" sz="2400" b="1" i="1" dirty="0"/>
                <a:t> 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EF114C1-C8CF-409C-847E-943F96FE0F0F}"/>
              </a:ext>
            </a:extLst>
          </p:cNvPr>
          <p:cNvSpPr txBox="1"/>
          <p:nvPr/>
        </p:nvSpPr>
        <p:spPr>
          <a:xfrm>
            <a:off x="4367065" y="2574728"/>
            <a:ext cx="219098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 smtClean="0">
                <a:cs typeface="Calibri"/>
              </a:rPr>
              <a:t>Administração </a:t>
            </a:r>
            <a:endParaRPr lang="pt-BR" sz="2400" b="1" i="1" dirty="0">
              <a:cs typeface="Calibri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2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97769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Filantropia 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03517" y="944594"/>
            <a:ext cx="11898702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46648" y="3029310"/>
            <a:ext cx="11855571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5941647A-72D6-4138-BD44-C48D31273AB1}"/>
              </a:ext>
            </a:extLst>
          </p:cNvPr>
          <p:cNvSpPr/>
          <p:nvPr/>
        </p:nvSpPr>
        <p:spPr>
          <a:xfrm>
            <a:off x="7068809" y="1474757"/>
            <a:ext cx="2478834" cy="1207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xmlns="" id="{7994EBAF-0D7D-41FB-B228-383D0E67FB6C}"/>
              </a:ext>
            </a:extLst>
          </p:cNvPr>
          <p:cNvSpPr txBox="1"/>
          <p:nvPr/>
        </p:nvSpPr>
        <p:spPr>
          <a:xfrm>
            <a:off x="7134044" y="1816995"/>
            <a:ext cx="2446129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i="1" dirty="0" smtClean="0">
                <a:cs typeface="Calibri"/>
              </a:rPr>
              <a:t>Administração</a:t>
            </a:r>
            <a:r>
              <a:rPr lang="pt-BR" sz="2800" b="1" i="1" dirty="0">
                <a:cs typeface="Calibri"/>
              </a:rPr>
              <a:t> 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824586A1-E2A3-4B25-8F44-2AB0D73E8B07}"/>
              </a:ext>
            </a:extLst>
          </p:cNvPr>
          <p:cNvGrpSpPr/>
          <p:nvPr/>
        </p:nvGrpSpPr>
        <p:grpSpPr>
          <a:xfrm>
            <a:off x="2846358" y="1184155"/>
            <a:ext cx="2053087" cy="1735678"/>
            <a:chOff x="2846358" y="1184155"/>
            <a:chExt cx="2053087" cy="1735678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682" y="1184155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2846358" y="2458168"/>
              <a:ext cx="2053087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 smtClean="0">
                  <a:cs typeface="Calibri"/>
                </a:rPr>
                <a:t>Voluntario</a:t>
              </a:r>
              <a:r>
                <a:rPr lang="pt-BR" sz="2400" b="1" i="1" dirty="0">
                  <a:cs typeface="Calibri"/>
                </a:rPr>
                <a:t> </a:t>
              </a:r>
              <a:endParaRPr lang="pt-BR" sz="2400" b="1" i="1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/>
          <p:nvPr/>
        </p:nvCxnSpPr>
        <p:spPr>
          <a:xfrm flipH="1">
            <a:off x="8594785" y="2684253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4032131" y="772063"/>
            <a:ext cx="585875" cy="74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7765366" y="772063"/>
            <a:ext cx="520505" cy="702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3199502" y="30557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>
                <a:cs typeface="Calibri"/>
              </a:rPr>
              <a:t>Capacidades : 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52E15621-7F03-4345-B836-9C7FBBF4EDE5}"/>
              </a:ext>
            </a:extLst>
          </p:cNvPr>
          <p:cNvGrpSpPr/>
          <p:nvPr/>
        </p:nvGrpSpPr>
        <p:grpSpPr>
          <a:xfrm>
            <a:off x="7205932" y="3820065"/>
            <a:ext cx="2795496" cy="1671596"/>
            <a:chOff x="7205932" y="3820064"/>
            <a:chExt cx="2795496" cy="176266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7272605" y="4109230"/>
              <a:ext cx="2728823" cy="126572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Determinar atividades da função exercida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Criar regras para função </a:t>
              </a: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xmlns="" id="{F00C5CCF-AC25-4099-8DD3-8B36FCAF56E7}"/>
                </a:ext>
              </a:extLst>
            </p:cNvPr>
            <p:cNvSpPr/>
            <p:nvPr/>
          </p:nvSpPr>
          <p:spPr>
            <a:xfrm>
              <a:off x="7205932" y="3820064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532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EF9C6BA-8DDB-476C-86AF-98DA05BAF666}"/>
              </a:ext>
            </a:extLst>
          </p:cNvPr>
          <p:cNvSpPr/>
          <p:nvPr/>
        </p:nvSpPr>
        <p:spPr>
          <a:xfrm>
            <a:off x="143775" y="1062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01302" cy="1029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3AA62CBD-64E7-4BA1-BBCB-45C4726787D0}"/>
              </a:ext>
            </a:extLst>
          </p:cNvPr>
          <p:cNvSpPr/>
          <p:nvPr/>
        </p:nvSpPr>
        <p:spPr>
          <a:xfrm>
            <a:off x="4211907" y="25201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0AAE26CE-50AE-4585-8600-8F5CE0F550A2}"/>
              </a:ext>
            </a:extLst>
          </p:cNvPr>
          <p:cNvGrpSpPr/>
          <p:nvPr/>
        </p:nvGrpSpPr>
        <p:grpSpPr>
          <a:xfrm>
            <a:off x="143775" y="196394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xmlns="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xmlns="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04158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Financeiro 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xmlns="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xmlns="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xmlns="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xmlns="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67"/>
              <a:ext cx="3241437" cy="1801969"/>
              <a:chOff x="7205932" y="3820064"/>
              <a:chExt cx="2769078" cy="1900139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xmlns="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46187" y="4162392"/>
                <a:ext cx="2728823" cy="155781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xmlns="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xmlns="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xmlns="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63005" y="681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xmlns="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xmlns="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xmlns="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xmlns="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xmlns="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xmlns="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xmlns="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xmlns="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xmlns="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4835543-02C9-4F7E-942E-19AA80F41074}"/>
              </a:ext>
            </a:extLst>
          </p:cNvPr>
          <p:cNvSpPr txBox="1"/>
          <p:nvPr/>
        </p:nvSpPr>
        <p:spPr>
          <a:xfrm>
            <a:off x="4676775" y="3210285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30656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xmlns="" id="{BF28B680-1403-498E-B98E-3F47E1CD4F15}"/>
              </a:ext>
            </a:extLst>
          </p:cNvPr>
          <p:cNvGrpSpPr/>
          <p:nvPr/>
        </p:nvGrpSpPr>
        <p:grpSpPr>
          <a:xfrm>
            <a:off x="5637004" y="17728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xmlns="" id="{F059599A-8CDA-4EDF-AD30-5BE744CDF545}"/>
              </a:ext>
            </a:extLst>
          </p:cNvPr>
          <p:cNvGrpSpPr/>
          <p:nvPr/>
        </p:nvGrpSpPr>
        <p:grpSpPr>
          <a:xfrm>
            <a:off x="8569984" y="1772847"/>
            <a:ext cx="2620452" cy="1178942"/>
            <a:chOff x="8569984" y="1417247"/>
            <a:chExt cx="2620452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xmlns="" id="{F77E377A-2299-45F1-BD65-AD221DB0412C}"/>
                </a:ext>
              </a:extLst>
            </p:cNvPr>
            <p:cNvSpPr txBox="1"/>
            <p:nvPr/>
          </p:nvSpPr>
          <p:spPr>
            <a:xfrm>
              <a:off x="8907311" y="1747388"/>
              <a:ext cx="2283125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Financeiro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xmlns="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7149952" y="2951789"/>
            <a:ext cx="0" cy="145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704429" y="774812"/>
            <a:ext cx="147460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27418" y="786441"/>
            <a:ext cx="1535143" cy="88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865743" y="2951789"/>
            <a:ext cx="0" cy="145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3199502" y="37034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ADEBDF2A-18F2-40BF-947C-8CDFA518A908}"/>
              </a:ext>
            </a:extLst>
          </p:cNvPr>
          <p:cNvGrpSpPr/>
          <p:nvPr/>
        </p:nvGrpSpPr>
        <p:grpSpPr>
          <a:xfrm>
            <a:off x="9148612" y="4563613"/>
            <a:ext cx="2728823" cy="1604386"/>
            <a:chOff x="8907312" y="3661913"/>
            <a:chExt cx="2728823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566CD485-09EF-48E1-86C5-9CA202611613}"/>
                </a:ext>
              </a:extLst>
            </p:cNvPr>
            <p:cNvSpPr txBox="1"/>
            <p:nvPr/>
          </p:nvSpPr>
          <p:spPr>
            <a:xfrm>
              <a:off x="8907312" y="3788971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nota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Lançar pagamento no livro de controle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xmlns="" id="{D7B5B938-3ED4-4381-81EC-D26D6C4BA4A2}"/>
                </a:ext>
              </a:extLst>
            </p:cNvPr>
            <p:cNvSpPr/>
            <p:nvPr/>
          </p:nvSpPr>
          <p:spPr>
            <a:xfrm>
              <a:off x="8916837" y="3661913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E876AD11-81BD-4580-9B33-4F7D24F45B10}"/>
              </a:ext>
            </a:extLst>
          </p:cNvPr>
          <p:cNvGrpSpPr/>
          <p:nvPr/>
        </p:nvGrpSpPr>
        <p:grpSpPr>
          <a:xfrm>
            <a:off x="6138892" y="4762558"/>
            <a:ext cx="2791185" cy="1765001"/>
            <a:chOff x="5897592" y="3860858"/>
            <a:chExt cx="2791185" cy="1765001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5959954" y="3860858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  <a:endParaRPr lang="pt-BR" b="1" i="1" dirty="0" smtClean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 smtClean="0">
                  <a:cs typeface="Calibri"/>
                </a:rPr>
                <a:t>Realizar matricula</a:t>
              </a:r>
              <a:endParaRPr lang="pt-BR" b="1" i="1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 smtClean="0">
                  <a:cs typeface="Calibri"/>
                </a:rPr>
                <a:t>Receber </a:t>
              </a:r>
              <a:r>
                <a:rPr lang="pt-BR" b="1" i="1" dirty="0">
                  <a:cs typeface="Calibri"/>
                </a:rPr>
                <a:t>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xmlns="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xmlns="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xmlns="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xmlns="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4664736" y="3043802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xmlns="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xmlns="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762663"/>
            <a:chOff x="6774611" y="3618781"/>
            <a:chExt cx="2819940" cy="176266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 smtClean="0">
                  <a:cs typeface="Calibri"/>
                </a:rPr>
                <a:t>Verificar inadimplência</a:t>
              </a:r>
              <a:endParaRPr lang="pt-BR" dirty="0" smtClean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 smtClean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xmlns="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xmlns="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xmlns="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xmlns="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xmlns="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xmlns="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xmlns="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xmlns="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</a:t>
            </a:r>
            <a:r>
              <a:rPr lang="pt-BR" sz="3200" b="1" i="1" u="sng" dirty="0" smtClean="0">
                <a:cs typeface="Calibri"/>
              </a:rPr>
              <a:t>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xmlns="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 smtClean="0"/>
                <a:t>Voluntario</a:t>
              </a:r>
              <a:endParaRPr lang="pt-BR" sz="2400" b="1" i="1" dirty="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 smtClean="0">
                <a:cs typeface="Calibri"/>
              </a:rPr>
              <a:t>Administração</a:t>
            </a:r>
            <a:r>
              <a:rPr lang="pt-BR" sz="2400" b="1" i="1" dirty="0">
                <a:cs typeface="Calibri"/>
              </a:rPr>
              <a:t>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6DCBA173-E66C-403F-8F53-8A3DF7EFD734}"/>
              </a:ext>
            </a:extLst>
          </p:cNvPr>
          <p:cNvGrpSpPr/>
          <p:nvPr/>
        </p:nvGrpSpPr>
        <p:grpSpPr>
          <a:xfrm>
            <a:off x="105463" y="149386"/>
            <a:ext cx="11969686" cy="6570451"/>
            <a:chOff x="97769" y="62889"/>
            <a:chExt cx="11969686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88C6BF1B-8B81-4A42-B266-9DF3168EF8CB}"/>
                </a:ext>
              </a:extLst>
            </p:cNvPr>
            <p:cNvSpPr/>
            <p:nvPr/>
          </p:nvSpPr>
          <p:spPr>
            <a:xfrm>
              <a:off x="97769" y="62889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xmlns="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</a:t>
              </a:r>
              <a:r>
                <a:rPr lang="pt-BR" sz="3200" b="1" i="1" u="sng" dirty="0" smtClean="0">
                  <a:cs typeface="Calibri"/>
                </a:rPr>
                <a:t>Colaborador</a:t>
              </a:r>
              <a:r>
                <a:rPr lang="pt-BR" sz="3200" b="1" i="1" u="sng" dirty="0">
                  <a:cs typeface="Calibri"/>
                </a:rPr>
                <a:t>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xmlns="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17" y="865673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xmlns="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4" y="3029311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7348715" y="1474757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7413951" y="1762310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 smtClean="0">
                  <a:cs typeface="Calibri"/>
                </a:rPr>
                <a:t>Administração</a:t>
              </a:r>
              <a:r>
                <a:rPr lang="pt-BR" sz="2800" b="1" i="1" dirty="0">
                  <a:cs typeface="Calibri"/>
                </a:rPr>
                <a:t>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xmlns="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 smtClean="0">
                    <a:cs typeface="Calibri"/>
                  </a:rPr>
                  <a:t>Voluntario</a:t>
                </a:r>
                <a:r>
                  <a:rPr lang="pt-BR" sz="2400" b="1" i="1" dirty="0">
                    <a:cs typeface="Calibri"/>
                  </a:rPr>
                  <a:t>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xmlns="" id="{7053101E-BA41-4AFA-90EB-5F30E05D5C2A}"/>
                </a:ext>
              </a:extLst>
            </p:cNvPr>
            <p:cNvCxnSpPr/>
            <p:nvPr/>
          </p:nvCxnSpPr>
          <p:spPr>
            <a:xfrm flipH="1">
              <a:off x="8594785" y="2684253"/>
              <a:ext cx="5750" cy="1058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xmlns="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xmlns="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396816" cy="583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xmlns="" id="{7FCA1908-EC09-46BB-B633-12D671CD2244}"/>
                </a:ext>
              </a:extLst>
            </p:cNvPr>
            <p:cNvSpPr txBox="1"/>
            <p:nvPr/>
          </p:nvSpPr>
          <p:spPr>
            <a:xfrm>
              <a:off x="3199502" y="3055728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>
                  <a:cs typeface="Calibri"/>
                </a:rPr>
                <a:t>Capacidades : </a:t>
              </a:r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xmlns="" id="{52E15621-7F03-4345-B836-9C7FBBF4EDE5}"/>
                </a:ext>
              </a:extLst>
            </p:cNvPr>
            <p:cNvGrpSpPr/>
            <p:nvPr/>
          </p:nvGrpSpPr>
          <p:grpSpPr>
            <a:xfrm>
              <a:off x="7205932" y="3820064"/>
              <a:ext cx="2795494" cy="2133248"/>
              <a:chOff x="7205932" y="3820064"/>
              <a:chExt cx="2795494" cy="2249466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xmlns="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72603" y="3927540"/>
                <a:ext cx="2728823" cy="2141990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 smtClean="0">
                    <a:cs typeface="Calibri"/>
                  </a:rPr>
                  <a:t>Tornar voluntario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 smtClean="0">
                    <a:cs typeface="Calibri"/>
                  </a:rPr>
                  <a:t>Cadastrar colaborador com atividade solicitada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 smtClean="0">
                    <a:cs typeface="Calibri"/>
                  </a:rPr>
                  <a:t>Passar </a:t>
                </a:r>
                <a:r>
                  <a:rPr lang="pt-BR" b="1" i="1" dirty="0" smtClean="0">
                    <a:cs typeface="Calibri"/>
                  </a:rPr>
                  <a:t>regras da </a:t>
                </a:r>
                <a:r>
                  <a:rPr lang="pt-BR" b="1" i="1" dirty="0">
                    <a:cs typeface="Calibri"/>
                  </a:rPr>
                  <a:t>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xmlns="" id="{F00C5CCF-AC25-4099-8DD3-8B36FCAF56E7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22494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195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 da Silva</cp:lastModifiedBy>
  <cp:revision>688</cp:revision>
  <dcterms:created xsi:type="dcterms:W3CDTF">2012-07-30T23:50:35Z</dcterms:created>
  <dcterms:modified xsi:type="dcterms:W3CDTF">2019-04-08T14:34:27Z</dcterms:modified>
</cp:coreProperties>
</file>