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latin typeface="Calibri"/>
                <a:ea typeface="Calibri"/>
                <a:cs typeface="Calibri"/>
              </a:rPr>
              <a:t>***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25" y="2420607"/>
            <a:ext cx="832449" cy="13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6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97769" y="143774"/>
            <a:ext cx="11969686" cy="6570451"/>
            <a:chOff x="97769" y="143774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97769" y="14377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professor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915274" y="1792367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Função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Colaborador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06C5ED3-A468-446B-91A1-50EACFAF7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898" y="3129951"/>
              <a:ext cx="250165" cy="62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3203C5F3-8D03-4FC9-88D2-41B3ED0C877D}"/>
                </a:ext>
              </a:extLst>
            </p:cNvPr>
            <p:cNvGrpSpPr/>
            <p:nvPr/>
          </p:nvGrpSpPr>
          <p:grpSpPr>
            <a:xfrm>
              <a:off x="2317630" y="4035725"/>
              <a:ext cx="2590801" cy="1273834"/>
              <a:chOff x="2317630" y="4035725"/>
              <a:chExt cx="2590801" cy="1273834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53E8429-486C-49E3-A88D-600F0719554F}"/>
                  </a:ext>
                </a:extLst>
              </p:cNvPr>
              <p:cNvSpPr txBox="1"/>
              <p:nvPr/>
            </p:nvSpPr>
            <p:spPr>
              <a:xfrm>
                <a:off x="2323381" y="4247729"/>
                <a:ext cx="2585050" cy="92333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Cumprir regras 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Executar atividades para função 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9117F55-F054-4FBD-92C8-EA6D071EE605}"/>
                  </a:ext>
                </a:extLst>
              </p:cNvPr>
              <p:cNvSpPr/>
              <p:nvPr/>
            </p:nvSpPr>
            <p:spPr>
              <a:xfrm>
                <a:off x="2317630" y="4035725"/>
                <a:ext cx="2424022" cy="12738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/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5"/>
              <a:ext cx="2795496" cy="1671596"/>
              <a:chOff x="7205932" y="3820064"/>
              <a:chExt cx="2795496" cy="1762663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5" y="4109230"/>
                <a:ext cx="2728823" cy="126572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Determinar atividades da função exercida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Criar regras para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97769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 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03517" y="944594"/>
            <a:ext cx="1189870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46648" y="3029310"/>
            <a:ext cx="118555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941647A-72D6-4138-BD44-C48D31273AB1}"/>
              </a:ext>
            </a:extLst>
          </p:cNvPr>
          <p:cNvSpPr/>
          <p:nvPr/>
        </p:nvSpPr>
        <p:spPr>
          <a:xfrm>
            <a:off x="7506059" y="1474757"/>
            <a:ext cx="2041583" cy="120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7994EBAF-0D7D-41FB-B228-383D0E67FB6C}"/>
              </a:ext>
            </a:extLst>
          </p:cNvPr>
          <p:cNvSpPr txBox="1"/>
          <p:nvPr/>
        </p:nvSpPr>
        <p:spPr>
          <a:xfrm>
            <a:off x="7915274" y="1792367"/>
            <a:ext cx="1664899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i="1" dirty="0">
                <a:cs typeface="Calibri"/>
              </a:rPr>
              <a:t>Função 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4586A1-E2A3-4B25-8F44-2AB0D73E8B07}"/>
              </a:ext>
            </a:extLst>
          </p:cNvPr>
          <p:cNvGrpSpPr/>
          <p:nvPr/>
        </p:nvGrpSpPr>
        <p:grpSpPr>
          <a:xfrm>
            <a:off x="2846358" y="1184155"/>
            <a:ext cx="2053087" cy="1735678"/>
            <a:chOff x="2846358" y="1184155"/>
            <a:chExt cx="2053087" cy="1735678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682" y="1184155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2846358" y="2458168"/>
              <a:ext cx="2053087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Colaborador </a:t>
              </a:r>
              <a:endParaRPr lang="pt-BR" sz="2400" b="1" i="1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/>
          <p:nvPr/>
        </p:nvCxnSpPr>
        <p:spPr>
          <a:xfrm flipH="1">
            <a:off x="8594785" y="2684253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4032131" y="772063"/>
            <a:ext cx="585875" cy="74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7765366" y="772063"/>
            <a:ext cx="520505" cy="70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 flipH="1">
            <a:off x="3188898" y="3129951"/>
            <a:ext cx="250165" cy="62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0557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>
                <a:cs typeface="Calibri"/>
              </a:rPr>
              <a:t>Capacidades : 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203C5F3-8D03-4FC9-88D2-41B3ED0C877D}"/>
              </a:ext>
            </a:extLst>
          </p:cNvPr>
          <p:cNvGrpSpPr/>
          <p:nvPr/>
        </p:nvGrpSpPr>
        <p:grpSpPr>
          <a:xfrm>
            <a:off x="2317630" y="4035725"/>
            <a:ext cx="2590801" cy="1273834"/>
            <a:chOff x="2317630" y="4035725"/>
            <a:chExt cx="2590801" cy="127383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2323381" y="4247729"/>
              <a:ext cx="2585050" cy="92333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Cumprir regras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Executar atividades para função 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317630" y="4035725"/>
              <a:ext cx="2424022" cy="1273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E15621-7F03-4345-B836-9C7FBBF4EDE5}"/>
              </a:ext>
            </a:extLst>
          </p:cNvPr>
          <p:cNvGrpSpPr/>
          <p:nvPr/>
        </p:nvGrpSpPr>
        <p:grpSpPr>
          <a:xfrm>
            <a:off x="7205932" y="3820065"/>
            <a:ext cx="2795496" cy="1671596"/>
            <a:chOff x="7205932" y="3820064"/>
            <a:chExt cx="2795496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7272605" y="4109230"/>
              <a:ext cx="2728823" cy="126572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Determinar atividades da função exercida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Criar regras para função </a:t>
              </a: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7205932" y="3820064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532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008" y="25192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43775" y="196394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04158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Financeiro 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1CB3E764-D4E0-43E2-8064-498B00BB42F3}"/>
                </a:ext>
              </a:extLst>
            </p:cNvPr>
            <p:cNvCxnSpPr>
              <a:cxnSpLocks/>
            </p:cNvCxnSpPr>
            <p:nvPr/>
          </p:nvCxnSpPr>
          <p:spPr>
            <a:xfrm>
              <a:off x="3331233" y="2943337"/>
              <a:ext cx="0" cy="1603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6C9BB97-E637-4DA4-B45B-2B4703E05637}"/>
                </a:ext>
              </a:extLst>
            </p:cNvPr>
            <p:cNvGrpSpPr/>
            <p:nvPr/>
          </p:nvGrpSpPr>
          <p:grpSpPr>
            <a:xfrm>
              <a:off x="2449361" y="4638328"/>
              <a:ext cx="2843298" cy="974340"/>
              <a:chOff x="2317630" y="4035725"/>
              <a:chExt cx="2843298" cy="974340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B296BE0-CA60-4714-9302-1E0E1D9B66AE}"/>
                  </a:ext>
                </a:extLst>
              </p:cNvPr>
              <p:cNvSpPr txBox="1"/>
              <p:nvPr/>
            </p:nvSpPr>
            <p:spPr>
              <a:xfrm>
                <a:off x="2575878" y="4310948"/>
                <a:ext cx="2585050" cy="64633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Doar </a:t>
                </a:r>
              </a:p>
              <a:p>
                <a:endParaRPr lang="pt-BR" b="1" i="1" dirty="0">
                  <a:cs typeface="Calibri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85C8E95-951E-4728-AA45-1EB5CD817E77}"/>
                  </a:ext>
                </a:extLst>
              </p:cNvPr>
              <p:cNvSpPr/>
              <p:nvPr/>
            </p:nvSpPr>
            <p:spPr>
              <a:xfrm>
                <a:off x="2317630" y="4035725"/>
                <a:ext cx="2025770" cy="974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67"/>
              <a:ext cx="3241437" cy="1801969"/>
              <a:chOff x="7205932" y="3820064"/>
              <a:chExt cx="2769078" cy="1900139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46187" y="4162392"/>
                <a:ext cx="2728823" cy="155781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Colaboradores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3ED3DFB-902B-43CF-ADE3-B1439C04EB68}"/>
              </a:ext>
            </a:extLst>
          </p:cNvPr>
          <p:cNvGrpSpPr/>
          <p:nvPr/>
        </p:nvGrpSpPr>
        <p:grpSpPr>
          <a:xfrm>
            <a:off x="6778805" y="4541927"/>
            <a:ext cx="3957428" cy="638968"/>
            <a:chOff x="6753405" y="4503827"/>
            <a:chExt cx="3957428" cy="63896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3044308-7C7B-4ECB-B5BD-5663F8E50452}"/>
                </a:ext>
              </a:extLst>
            </p:cNvPr>
            <p:cNvSpPr txBox="1"/>
            <p:nvPr/>
          </p:nvSpPr>
          <p:spPr>
            <a:xfrm>
              <a:off x="6753405" y="4503827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Tornar-se professor 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CEDF328-811F-4F5C-9F28-668FB5C77838}"/>
                </a:ext>
              </a:extLst>
            </p:cNvPr>
            <p:cNvSpPr txBox="1"/>
            <p:nvPr/>
          </p:nvSpPr>
          <p:spPr>
            <a:xfrm>
              <a:off x="7967633" y="4773463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Filantropia</a:t>
              </a:r>
              <a:endParaRPr lang="pt-BR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>
            <a:off x="1325591" y="3429000"/>
            <a:ext cx="0" cy="918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563338" y="3413336"/>
            <a:ext cx="33515" cy="135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D4BF78B-3951-4D53-871E-F3297FE9DB27}"/>
              </a:ext>
            </a:extLst>
          </p:cNvPr>
          <p:cNvGrpSpPr/>
          <p:nvPr/>
        </p:nvGrpSpPr>
        <p:grpSpPr>
          <a:xfrm>
            <a:off x="409036" y="4494363"/>
            <a:ext cx="2819939" cy="1072551"/>
            <a:chOff x="218536" y="3503763"/>
            <a:chExt cx="2819939" cy="1072551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309652" y="3645199"/>
              <a:ext cx="2728823" cy="92333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/>
                <a:t>Cumprir regras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Fazer atividades propostas 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1074E9B-83D2-4043-9F7D-9B5802D1A81D}"/>
                </a:ext>
              </a:extLst>
            </p:cNvPr>
            <p:cNvSpPr/>
            <p:nvPr/>
          </p:nvSpPr>
          <p:spPr>
            <a:xfrm>
              <a:off x="218536" y="3503763"/>
              <a:ext cx="2409645" cy="1072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267CF55-006F-48A6-B82B-6ED2547E69CF}"/>
              </a:ext>
            </a:extLst>
          </p:cNvPr>
          <p:cNvGrpSpPr/>
          <p:nvPr/>
        </p:nvGrpSpPr>
        <p:grpSpPr>
          <a:xfrm>
            <a:off x="3083225" y="4983192"/>
            <a:ext cx="2733674" cy="526212"/>
            <a:chOff x="2892725" y="3992592"/>
            <a:chExt cx="2733674" cy="526212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897576" y="4076519"/>
              <a:ext cx="2728823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Autorizar aluno 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8571B6-F350-4088-922B-F76298A54CDB}"/>
                </a:ext>
              </a:extLst>
            </p:cNvPr>
            <p:cNvSpPr/>
            <p:nvPr/>
          </p:nvSpPr>
          <p:spPr>
            <a:xfrm>
              <a:off x="2892725" y="3992592"/>
              <a:ext cx="2078966" cy="52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0656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5637004" y="17728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059599A-8CDA-4EDF-AD30-5BE744CDF545}"/>
              </a:ext>
            </a:extLst>
          </p:cNvPr>
          <p:cNvGrpSpPr/>
          <p:nvPr/>
        </p:nvGrpSpPr>
        <p:grpSpPr>
          <a:xfrm>
            <a:off x="8569984" y="1772847"/>
            <a:ext cx="2620452" cy="1178942"/>
            <a:chOff x="8569984" y="1417247"/>
            <a:chExt cx="2620452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8907311" y="1747388"/>
              <a:ext cx="2283125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Financeiro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7149952" y="2597989"/>
            <a:ext cx="0" cy="180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704429" y="774812"/>
            <a:ext cx="147460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27418" y="786441"/>
            <a:ext cx="1535143" cy="88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>
            <a:off x="1325591" y="3175000"/>
            <a:ext cx="0" cy="110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756416" y="3273636"/>
            <a:ext cx="0" cy="135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65743" y="2597989"/>
            <a:ext cx="0" cy="180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7034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F6A7615-8293-4C3E-920B-5F0868699260}"/>
              </a:ext>
            </a:extLst>
          </p:cNvPr>
          <p:cNvGrpSpPr/>
          <p:nvPr/>
        </p:nvGrpSpPr>
        <p:grpSpPr>
          <a:xfrm>
            <a:off x="392801" y="4403126"/>
            <a:ext cx="2728823" cy="1333680"/>
            <a:chOff x="151501" y="3501426"/>
            <a:chExt cx="2728823" cy="133368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151501" y="3501426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Preencher cadastro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Entregar documentos solicitados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Pagar matricula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18536" y="350376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DEBDF2A-18F2-40BF-947C-8CDFA518A908}"/>
              </a:ext>
            </a:extLst>
          </p:cNvPr>
          <p:cNvGrpSpPr/>
          <p:nvPr/>
        </p:nvGrpSpPr>
        <p:grpSpPr>
          <a:xfrm>
            <a:off x="9148612" y="4563613"/>
            <a:ext cx="2728823" cy="1604386"/>
            <a:chOff x="8907312" y="3661913"/>
            <a:chExt cx="2728823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907312" y="3788971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8916837" y="366191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BB50412-1896-4D14-A871-573755747791}"/>
              </a:ext>
            </a:extLst>
          </p:cNvPr>
          <p:cNvGrpSpPr/>
          <p:nvPr/>
        </p:nvGrpSpPr>
        <p:grpSpPr>
          <a:xfrm>
            <a:off x="3101255" y="4874651"/>
            <a:ext cx="2738108" cy="1510240"/>
            <a:chOff x="2859955" y="3972951"/>
            <a:chExt cx="2738108" cy="1510240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859955" y="4005863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Pagar matricular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Autorizar dependente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Preencher cadastro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Entregar documentos </a:t>
              </a:r>
            </a:p>
            <a:p>
              <a:endParaRPr lang="pt-BR" b="1" i="1" u="sng" dirty="0">
                <a:cs typeface="Calibri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C8A8C53-733F-44F9-98EE-F32AD20E2C47}"/>
                </a:ext>
              </a:extLst>
            </p:cNvPr>
            <p:cNvSpPr/>
            <p:nvPr/>
          </p:nvSpPr>
          <p:spPr>
            <a:xfrm>
              <a:off x="2886494" y="3972951"/>
              <a:ext cx="2711569" cy="1345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6138892" y="4762558"/>
            <a:ext cx="2791185" cy="2031325"/>
            <a:chOff x="5897592" y="3860858"/>
            <a:chExt cx="2791185" cy="203132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203132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Cadastrar aluno/responsável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 flipH="1">
            <a:off x="825500" y="2871158"/>
            <a:ext cx="500091" cy="100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237424" y="2918036"/>
            <a:ext cx="20844" cy="1333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4664736" y="304380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7E1B779-6432-49B7-86ED-33E60A952FA9}"/>
              </a:ext>
            </a:extLst>
          </p:cNvPr>
          <p:cNvGrpSpPr/>
          <p:nvPr/>
        </p:nvGrpSpPr>
        <p:grpSpPr>
          <a:xfrm>
            <a:off x="189601" y="4034826"/>
            <a:ext cx="2585050" cy="1333680"/>
            <a:chOff x="151501" y="3501426"/>
            <a:chExt cx="2585050" cy="133368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151501" y="3501426"/>
              <a:ext cx="2585050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Cumprir regras da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Fazer atividades propostas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18536" y="3503763"/>
              <a:ext cx="2107721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ADF30C8-EACE-4375-9138-57A49B3FCE14}"/>
              </a:ext>
            </a:extLst>
          </p:cNvPr>
          <p:cNvGrpSpPr/>
          <p:nvPr/>
        </p:nvGrpSpPr>
        <p:grpSpPr>
          <a:xfrm>
            <a:off x="2501959" y="4358497"/>
            <a:ext cx="2728823" cy="1518121"/>
            <a:chOff x="2336859" y="3863197"/>
            <a:chExt cx="2728823" cy="1518121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336859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</a:t>
              </a:r>
              <a:r>
                <a:rPr lang="pt-BR" b="1" i="1" u="sng" dirty="0">
                  <a:cs typeface="Calibri"/>
                </a:rPr>
                <a:t> </a:t>
              </a:r>
              <a:r>
                <a:rPr lang="pt-BR" b="1" i="1" dirty="0">
                  <a:cs typeface="Calibri"/>
                </a:rPr>
                <a:t>notificações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Comparecer a unidade em eventualidades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Efetuar pagamentos</a:t>
              </a:r>
            </a:p>
            <a:p>
              <a:endParaRPr lang="pt-BR" b="1" i="1" u="sng" dirty="0">
                <a:cs typeface="Calibri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C8A8C53-733F-44F9-98EE-F32AD20E2C47}"/>
                </a:ext>
              </a:extLst>
            </p:cNvPr>
            <p:cNvSpPr/>
            <p:nvPr/>
          </p:nvSpPr>
          <p:spPr>
            <a:xfrm>
              <a:off x="2346385" y="3863197"/>
              <a:ext cx="2711569" cy="1345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2100874"/>
            <a:chOff x="6774611" y="3618781"/>
            <a:chExt cx="2819940" cy="2100874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203132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se pagamentos estão em dias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professor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223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Rocha - Ney Rocha</cp:lastModifiedBy>
  <cp:revision>678</cp:revision>
  <dcterms:created xsi:type="dcterms:W3CDTF">2012-07-30T23:50:35Z</dcterms:created>
  <dcterms:modified xsi:type="dcterms:W3CDTF">2019-03-13T00:47:41Z</dcterms:modified>
</cp:coreProperties>
</file>